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3"/>
  </p:notesMasterIdLst>
  <p:sldIdLst>
    <p:sldId id="256" r:id="rId2"/>
    <p:sldId id="257" r:id="rId3"/>
    <p:sldId id="273" r:id="rId4"/>
    <p:sldId id="274" r:id="rId5"/>
    <p:sldId id="259" r:id="rId6"/>
    <p:sldId id="286" r:id="rId7"/>
    <p:sldId id="275" r:id="rId8"/>
    <p:sldId id="276" r:id="rId9"/>
    <p:sldId id="264" r:id="rId10"/>
    <p:sldId id="260" r:id="rId11"/>
    <p:sldId id="261" r:id="rId12"/>
    <p:sldId id="262" r:id="rId13"/>
    <p:sldId id="263" r:id="rId14"/>
    <p:sldId id="285" r:id="rId15"/>
    <p:sldId id="266" r:id="rId16"/>
    <p:sldId id="265" r:id="rId17"/>
    <p:sldId id="267" r:id="rId18"/>
    <p:sldId id="268" r:id="rId19"/>
    <p:sldId id="282" r:id="rId20"/>
    <p:sldId id="278" r:id="rId21"/>
    <p:sldId id="279" r:id="rId22"/>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09" autoAdjust="0"/>
  </p:normalViewPr>
  <p:slideViewPr>
    <p:cSldViewPr>
      <p:cViewPr varScale="1">
        <p:scale>
          <a:sx n="69" d="100"/>
          <a:sy n="69"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6" d="100"/>
          <a:sy n="56" d="100"/>
        </p:scale>
        <p:origin x="-2580"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 /><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theme" Target="theme/theme1.xml" /><Relationship Id="rId3" Type="http://schemas.openxmlformats.org/officeDocument/2006/relationships/slide" Target="slides/slide2.xml" /><Relationship Id="rId21" Type="http://schemas.openxmlformats.org/officeDocument/2006/relationships/slide" Target="slides/slide20.xml" /><Relationship Id="rId7" Type="http://schemas.openxmlformats.org/officeDocument/2006/relationships/slide" Target="slides/slide6.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viewProps" Target="viewProps.xml" /><Relationship Id="rId2" Type="http://schemas.openxmlformats.org/officeDocument/2006/relationships/slide" Target="slides/slide1.xml" /><Relationship Id="rId16" Type="http://schemas.openxmlformats.org/officeDocument/2006/relationships/slide" Target="slides/slide15.xml" /><Relationship Id="rId20" Type="http://schemas.openxmlformats.org/officeDocument/2006/relationships/slide" Target="slides/slide19.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presProps" Target="presProps.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notesMaster" Target="notesMasters/notesMaster1.xml" /><Relationship Id="rId10" Type="http://schemas.openxmlformats.org/officeDocument/2006/relationships/slide" Target="slides/slide9.xml" /><Relationship Id="rId19" Type="http://schemas.openxmlformats.org/officeDocument/2006/relationships/slide" Target="slides/slide18.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tableStyles" Target="tableStyle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dirty="0"/>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03BB52-6699-4D89-B7D5-4B9E545B0424}" type="datetimeFigureOut">
              <a:rPr lang="tr-TR" smtClean="0"/>
              <a:pPr/>
              <a:t>4.01.2021</a:t>
            </a:fld>
            <a:endParaRPr lang="tr-TR" dirty="0"/>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dirty="0"/>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32F3C2-AB83-480D-9ED1-4EBD43A48979}" type="slidenum">
              <a:rPr lang="tr-TR" smtClean="0"/>
              <a:pPr/>
              <a:t>‹#›</a:t>
            </a:fld>
            <a:endParaRPr lang="tr-TR"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txBody>
          <a:bodyPr>
            <a:normAutofit/>
          </a:bodyPr>
          <a:lstStyle/>
          <a:p>
            <a:endParaRPr lang="tr-TR"/>
          </a:p>
        </p:txBody>
      </p:sp>
      <p:sp>
        <p:nvSpPr>
          <p:cNvPr id="4" name="3 Slayt Numarası Yer Tutucusu"/>
          <p:cNvSpPr>
            <a:spLocks noGrp="1"/>
          </p:cNvSpPr>
          <p:nvPr>
            <p:ph type="sldNum" sz="quarter" idx="10"/>
          </p:nvPr>
        </p:nvSpPr>
        <p:spPr/>
        <p:txBody>
          <a:bodyPr/>
          <a:lstStyle/>
          <a:p>
            <a:fld id="{6532F3C2-AB83-480D-9ED1-4EBD43A48979}" type="slidenum">
              <a:rPr lang="tr-TR" smtClean="0"/>
              <a:pPr/>
              <a:t>1</a:t>
            </a:fld>
            <a:endParaRPr lang="tr-T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1 Başlık"/>
          <p:cNvSpPr>
            <a:spLocks noGrp="1"/>
          </p:cNvSpPr>
          <p:nvPr>
            <p:ph type="ctrTitle"/>
          </p:nvPr>
        </p:nvSpPr>
        <p:spPr>
          <a:xfrm>
            <a:off x="685800" y="2130425"/>
            <a:ext cx="7772400" cy="1470025"/>
          </a:xfrm>
        </p:spPr>
        <p:txBody>
          <a:bodyPr/>
          <a:lstStyle/>
          <a:p>
            <a:r>
              <a:rPr lang="tr-TR"/>
              <a:t>Asıl başlık stili için tıklatın</a:t>
            </a:r>
          </a:p>
        </p:txBody>
      </p:sp>
      <p:sp>
        <p:nvSpPr>
          <p:cNvPr id="3" name="2 Alt Başlık"/>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a:t>Asıl alt başlık stilini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Dikey Metin Yer Tutucusu"/>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p:spPr>
        <p:txBody>
          <a:bodyPr vert="eaVert"/>
          <a:lstStyle/>
          <a:p>
            <a:r>
              <a:rPr lang="tr-TR"/>
              <a:t>Asıl başlık stili için tıklatın</a:t>
            </a:r>
          </a:p>
        </p:txBody>
      </p:sp>
      <p:sp>
        <p:nvSpPr>
          <p:cNvPr id="3" name="2 Dikey Metin Yer Tutucusu"/>
          <p:cNvSpPr>
            <a:spLocks noGrp="1"/>
          </p:cNvSpPr>
          <p:nvPr>
            <p:ph type="body" orient="vert" idx="1"/>
          </p:nvPr>
        </p:nvSpPr>
        <p:spPr>
          <a:xfrm>
            <a:off x="457200" y="274638"/>
            <a:ext cx="6019800" cy="5851525"/>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idx="1"/>
          </p:nvPr>
        </p:nvSpPr>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p:spPr>
        <p:txBody>
          <a:bodyPr anchor="t"/>
          <a:lstStyle>
            <a:lvl1pPr algn="l">
              <a:defRPr sz="4000" b="1" cap="all"/>
            </a:lvl1pPr>
          </a:lstStyle>
          <a:p>
            <a:r>
              <a:rPr lang="tr-TR"/>
              <a:t>Asıl başlık stili için tıklatın</a:t>
            </a:r>
          </a:p>
        </p:txBody>
      </p:sp>
      <p:sp>
        <p:nvSpPr>
          <p:cNvPr id="3" name="2 Metin Yer Tutucusu"/>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a:t>Asıl metin stillerini düzenlemek için tıklatın</a:t>
            </a:r>
          </a:p>
        </p:txBody>
      </p:sp>
      <p:sp>
        <p:nvSpPr>
          <p:cNvPr id="4" name="3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11"/>
          </p:nvPr>
        </p:nvSpPr>
        <p:spPr/>
        <p:txBody>
          <a:bodyPr/>
          <a:lstStyle/>
          <a:p>
            <a:endParaRPr lang="tr-TR" dirty="0"/>
          </a:p>
        </p:txBody>
      </p:sp>
      <p:sp>
        <p:nvSpPr>
          <p:cNvPr id="6" name="5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İçerik Yer Tutucusu"/>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İçerik Yer Tutucusu"/>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lvl1pPr>
              <a:defRPr/>
            </a:lvl1pPr>
          </a:lstStyle>
          <a:p>
            <a:r>
              <a:rPr lang="tr-TR"/>
              <a:t>Asıl başlık stili için tıklatın</a:t>
            </a:r>
          </a:p>
        </p:txBody>
      </p:sp>
      <p:sp>
        <p:nvSpPr>
          <p:cNvPr id="3" name="2 Metin Yer Tutucusu"/>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3 İçerik Yer Tutucusu"/>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4 Metin Yer Tutucusu"/>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5 İçerik Yer Tutucusu"/>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6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8" name="7 Altbilgi Yer Tutucusu"/>
          <p:cNvSpPr>
            <a:spLocks noGrp="1"/>
          </p:cNvSpPr>
          <p:nvPr>
            <p:ph type="ftr" sz="quarter" idx="11"/>
          </p:nvPr>
        </p:nvSpPr>
        <p:spPr/>
        <p:txBody>
          <a:bodyPr/>
          <a:lstStyle/>
          <a:p>
            <a:endParaRPr lang="tr-TR" dirty="0"/>
          </a:p>
        </p:txBody>
      </p:sp>
      <p:sp>
        <p:nvSpPr>
          <p:cNvPr id="9" name="8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p:txBody>
          <a:bodyPr/>
          <a:lstStyle/>
          <a:p>
            <a:r>
              <a:rPr lang="tr-TR"/>
              <a:t>Asıl başlık stili için tıklatın</a:t>
            </a:r>
          </a:p>
        </p:txBody>
      </p:sp>
      <p:sp>
        <p:nvSpPr>
          <p:cNvPr id="3" name="2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4" name="3 Altbilgi Yer Tutucusu"/>
          <p:cNvSpPr>
            <a:spLocks noGrp="1"/>
          </p:cNvSpPr>
          <p:nvPr>
            <p:ph type="ftr" sz="quarter" idx="11"/>
          </p:nvPr>
        </p:nvSpPr>
        <p:spPr/>
        <p:txBody>
          <a:bodyPr/>
          <a:lstStyle/>
          <a:p>
            <a:endParaRPr lang="tr-TR" dirty="0"/>
          </a:p>
        </p:txBody>
      </p:sp>
      <p:sp>
        <p:nvSpPr>
          <p:cNvPr id="5" name="4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3" name="2 Altbilgi Yer Tutucusu"/>
          <p:cNvSpPr>
            <a:spLocks noGrp="1"/>
          </p:cNvSpPr>
          <p:nvPr>
            <p:ph type="ftr" sz="quarter" idx="11"/>
          </p:nvPr>
        </p:nvSpPr>
        <p:spPr/>
        <p:txBody>
          <a:bodyPr/>
          <a:lstStyle/>
          <a:p>
            <a:endParaRPr lang="tr-TR" dirty="0"/>
          </a:p>
        </p:txBody>
      </p:sp>
      <p:sp>
        <p:nvSpPr>
          <p:cNvPr id="4" name="3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p:spPr>
        <p:txBody>
          <a:bodyPr anchor="b"/>
          <a:lstStyle>
            <a:lvl1pPr algn="l">
              <a:defRPr sz="2000" b="1"/>
            </a:lvl1pPr>
          </a:lstStyle>
          <a:p>
            <a:r>
              <a:rPr lang="tr-TR"/>
              <a:t>Asıl başlık stili için tıklatın</a:t>
            </a:r>
          </a:p>
        </p:txBody>
      </p:sp>
      <p:sp>
        <p:nvSpPr>
          <p:cNvPr id="3" name="2 İçerik Yer Tutucusu"/>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Metin Yer Tutucusu"/>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p:spPr>
        <p:txBody>
          <a:bodyPr anchor="b"/>
          <a:lstStyle>
            <a:lvl1pPr algn="l">
              <a:defRPr sz="2000" b="1"/>
            </a:lvl1pPr>
          </a:lstStyle>
          <a:p>
            <a:r>
              <a:rPr lang="tr-TR"/>
              <a:t>Asıl başlık stili için tıklatın</a:t>
            </a:r>
          </a:p>
        </p:txBody>
      </p:sp>
      <p:sp>
        <p:nvSpPr>
          <p:cNvPr id="3" name="2 Resim Yer Tutucusu"/>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3 Metin Yer Tutucusu"/>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a:t>Asıl metin stillerini düzenlemek için tıklatın</a:t>
            </a:r>
          </a:p>
        </p:txBody>
      </p:sp>
      <p:sp>
        <p:nvSpPr>
          <p:cNvPr id="5" name="4 Veri Yer Tutucusu"/>
          <p:cNvSpPr>
            <a:spLocks noGrp="1"/>
          </p:cNvSpPr>
          <p:nvPr>
            <p:ph type="dt" sz="half" idx="10"/>
          </p:nvPr>
        </p:nvSpPr>
        <p:spPr/>
        <p:txBody>
          <a:bodyPr/>
          <a:lstStyle/>
          <a:p>
            <a:fld id="{D9F75050-0E15-4C5B-92B0-66D068882F1F}" type="datetimeFigureOut">
              <a:rPr lang="tr-TR" smtClean="0"/>
              <a:pPr/>
              <a:t>4.01.2021</a:t>
            </a:fld>
            <a:endParaRPr lang="tr-TR" dirty="0"/>
          </a:p>
        </p:txBody>
      </p:sp>
      <p:sp>
        <p:nvSpPr>
          <p:cNvPr id="6" name="5 Altbilgi Yer Tutucusu"/>
          <p:cNvSpPr>
            <a:spLocks noGrp="1"/>
          </p:cNvSpPr>
          <p:nvPr>
            <p:ph type="ftr" sz="quarter" idx="11"/>
          </p:nvPr>
        </p:nvSpPr>
        <p:spPr/>
        <p:txBody>
          <a:bodyPr/>
          <a:lstStyle/>
          <a:p>
            <a:endParaRPr lang="tr-TR" dirty="0"/>
          </a:p>
        </p:txBody>
      </p:sp>
      <p:sp>
        <p:nvSpPr>
          <p:cNvPr id="7" name="6 Slayt Numarası Yer Tutucusu"/>
          <p:cNvSpPr>
            <a:spLocks noGrp="1"/>
          </p:cNvSpPr>
          <p:nvPr>
            <p:ph type="sldNum" sz="quarter" idx="12"/>
          </p:nvPr>
        </p:nvSpPr>
        <p:spPr/>
        <p:txBody>
          <a:bodyPr/>
          <a:lstStyle/>
          <a:p>
            <a:fld id="{B1DEFA8C-F947-479F-BE07-76B6B3F80BF1}" type="slidenum">
              <a:rPr lang="tr-TR" smtClean="0"/>
              <a:pPr/>
              <a:t>‹#›</a:t>
            </a:fld>
            <a:endParaRPr lang="tr-T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Başlık Yer Tutucusu"/>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a:t>Asıl başlık stili için tıklatın</a:t>
            </a:r>
          </a:p>
        </p:txBody>
      </p:sp>
      <p:sp>
        <p:nvSpPr>
          <p:cNvPr id="3" name="2 Metin Yer Tutucusu"/>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3 Veri Yer Tutucusu"/>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F75050-0E15-4C5B-92B0-66D068882F1F}" type="datetimeFigureOut">
              <a:rPr lang="tr-TR" smtClean="0"/>
              <a:pPr/>
              <a:t>4.01.2021</a:t>
            </a:fld>
            <a:endParaRPr lang="tr-TR" dirty="0"/>
          </a:p>
        </p:txBody>
      </p:sp>
      <p:sp>
        <p:nvSpPr>
          <p:cNvPr id="5" name="4 Altbilgi Yer Tutucusu"/>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5 Slayt Numarası Yer Tutucusu"/>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DEFA8C-F947-479F-BE07-76B6B3F80BF1}" type="slidenum">
              <a:rPr lang="tr-TR" smtClean="0"/>
              <a:pPr/>
              <a:t>‹#›</a:t>
            </a:fld>
            <a:endParaRPr lang="tr-TR"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 /><Relationship Id="rId2" Type="http://schemas.openxmlformats.org/officeDocument/2006/relationships/notesSlide" Target="../notesSlides/notesSlide1.xml" /><Relationship Id="rId1" Type="http://schemas.openxmlformats.org/officeDocument/2006/relationships/slideLayout" Target="../slideLayouts/slideLayout1.xml" /><Relationship Id="rId6" Type="http://schemas.openxmlformats.org/officeDocument/2006/relationships/image" Target="../media/image4.png" /><Relationship Id="rId5" Type="http://schemas.openxmlformats.org/officeDocument/2006/relationships/image" Target="../media/image3.jpeg" /><Relationship Id="rId4" Type="http://schemas.openxmlformats.org/officeDocument/2006/relationships/image" Target="../media/image2.jpeg" /></Relationships>
</file>

<file path=ppt/slides/_rels/slide10.xml.rels><?xml version="1.0" encoding="UTF-8" standalone="yes"?>
<Relationships xmlns="http://schemas.openxmlformats.org/package/2006/relationships"><Relationship Id="rId3" Type="http://schemas.openxmlformats.org/officeDocument/2006/relationships/image" Target="../media/image37.jpeg" /><Relationship Id="rId2" Type="http://schemas.openxmlformats.org/officeDocument/2006/relationships/image" Target="../media/image36.jpeg" /><Relationship Id="rId1" Type="http://schemas.openxmlformats.org/officeDocument/2006/relationships/slideLayout" Target="../slideLayouts/slideLayout6.xml" /></Relationships>
</file>

<file path=ppt/slides/_rels/slide11.xml.rels><?xml version="1.0" encoding="UTF-8" standalone="yes"?>
<Relationships xmlns="http://schemas.openxmlformats.org/package/2006/relationships"><Relationship Id="rId2" Type="http://schemas.openxmlformats.org/officeDocument/2006/relationships/image" Target="../media/image38.jpeg" /><Relationship Id="rId1" Type="http://schemas.openxmlformats.org/officeDocument/2006/relationships/slideLayout" Target="../slideLayouts/slideLayout6.xml" /></Relationships>
</file>

<file path=ppt/slides/_rels/slide12.xml.rels><?xml version="1.0" encoding="UTF-8" standalone="yes"?>
<Relationships xmlns="http://schemas.openxmlformats.org/package/2006/relationships"><Relationship Id="rId3" Type="http://schemas.openxmlformats.org/officeDocument/2006/relationships/image" Target="../media/image40.jpeg" /><Relationship Id="rId2" Type="http://schemas.openxmlformats.org/officeDocument/2006/relationships/image" Target="../media/image39.png" /><Relationship Id="rId1" Type="http://schemas.openxmlformats.org/officeDocument/2006/relationships/slideLayout" Target="../slideLayouts/slideLayout6.xml" /><Relationship Id="rId4" Type="http://schemas.openxmlformats.org/officeDocument/2006/relationships/image" Target="../media/image41.png" /></Relationships>
</file>

<file path=ppt/slides/_rels/slide13.xml.rels><?xml version="1.0" encoding="UTF-8" standalone="yes"?>
<Relationships xmlns="http://schemas.openxmlformats.org/package/2006/relationships"><Relationship Id="rId2" Type="http://schemas.openxmlformats.org/officeDocument/2006/relationships/image" Target="../media/image42.jpeg" /><Relationship Id="rId1" Type="http://schemas.openxmlformats.org/officeDocument/2006/relationships/slideLayout" Target="../slideLayouts/slideLayout8.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5.xml.rels><?xml version="1.0" encoding="UTF-8" standalone="yes"?>
<Relationships xmlns="http://schemas.openxmlformats.org/package/2006/relationships"><Relationship Id="rId3" Type="http://schemas.openxmlformats.org/officeDocument/2006/relationships/image" Target="../media/image44.jpeg" /><Relationship Id="rId2" Type="http://schemas.openxmlformats.org/officeDocument/2006/relationships/image" Target="../media/image43.jpeg" /><Relationship Id="rId1" Type="http://schemas.openxmlformats.org/officeDocument/2006/relationships/slideLayout" Target="../slideLayouts/slideLayout6.xml" /><Relationship Id="rId6" Type="http://schemas.openxmlformats.org/officeDocument/2006/relationships/image" Target="../media/image47.jpeg" /><Relationship Id="rId5" Type="http://schemas.openxmlformats.org/officeDocument/2006/relationships/image" Target="../media/image46.jpeg" /><Relationship Id="rId4" Type="http://schemas.openxmlformats.org/officeDocument/2006/relationships/image" Target="../media/image45.jpeg" /></Relationships>
</file>

<file path=ppt/slides/_rels/slide16.xml.rels><?xml version="1.0" encoding="UTF-8" standalone="yes"?>
<Relationships xmlns="http://schemas.openxmlformats.org/package/2006/relationships"><Relationship Id="rId3" Type="http://schemas.openxmlformats.org/officeDocument/2006/relationships/image" Target="../media/image49.jpeg" /><Relationship Id="rId2" Type="http://schemas.openxmlformats.org/officeDocument/2006/relationships/image" Target="../media/image48.jpeg" /><Relationship Id="rId1" Type="http://schemas.openxmlformats.org/officeDocument/2006/relationships/slideLayout" Target="../slideLayouts/slideLayout8.xml" /></Relationships>
</file>

<file path=ppt/slides/_rels/slide17.xml.rels><?xml version="1.0" encoding="UTF-8" standalone="yes"?>
<Relationships xmlns="http://schemas.openxmlformats.org/package/2006/relationships"><Relationship Id="rId2" Type="http://schemas.openxmlformats.org/officeDocument/2006/relationships/image" Target="../media/image50.jpeg" /><Relationship Id="rId1" Type="http://schemas.openxmlformats.org/officeDocument/2006/relationships/slideLayout" Target="../slideLayouts/slideLayout6.xml" /></Relationships>
</file>

<file path=ppt/slides/_rels/slide18.xml.rels><?xml version="1.0" encoding="UTF-8" standalone="yes"?>
<Relationships xmlns="http://schemas.openxmlformats.org/package/2006/relationships"><Relationship Id="rId3" Type="http://schemas.openxmlformats.org/officeDocument/2006/relationships/image" Target="../media/image52.jpeg" /><Relationship Id="rId2" Type="http://schemas.openxmlformats.org/officeDocument/2006/relationships/image" Target="../media/image51.jpeg" /><Relationship Id="rId1" Type="http://schemas.openxmlformats.org/officeDocument/2006/relationships/slideLayout" Target="../slideLayouts/slideLayout7.xml" /><Relationship Id="rId5" Type="http://schemas.openxmlformats.org/officeDocument/2006/relationships/image" Target="../media/image54.jpeg" /><Relationship Id="rId4" Type="http://schemas.openxmlformats.org/officeDocument/2006/relationships/image" Target="../media/image53.jpeg"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2.xml.rels><?xml version="1.0" encoding="UTF-8" standalone="yes"?>
<Relationships xmlns="http://schemas.openxmlformats.org/package/2006/relationships"><Relationship Id="rId3" Type="http://schemas.openxmlformats.org/officeDocument/2006/relationships/image" Target="../media/image6.jpeg" /><Relationship Id="rId2" Type="http://schemas.openxmlformats.org/officeDocument/2006/relationships/image" Target="../media/image5.jpeg" /><Relationship Id="rId1" Type="http://schemas.openxmlformats.org/officeDocument/2006/relationships/slideLayout" Target="../slideLayouts/slideLayout2.xml" /><Relationship Id="rId5" Type="http://schemas.openxmlformats.org/officeDocument/2006/relationships/image" Target="../media/image8.jpeg" /><Relationship Id="rId4" Type="http://schemas.openxmlformats.org/officeDocument/2006/relationships/image" Target="../media/image7.jpeg" /></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2.mp4" /><Relationship Id="rId1" Type="http://schemas.microsoft.com/office/2007/relationships/media" Target="../media/media2.mp4" /><Relationship Id="rId4" Type="http://schemas.openxmlformats.org/officeDocument/2006/relationships/image" Target="../media/image55.png" /></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3.mp4" /><Relationship Id="rId1" Type="http://schemas.microsoft.com/office/2007/relationships/media" Target="../media/media3.mp4" /><Relationship Id="rId4" Type="http://schemas.openxmlformats.org/officeDocument/2006/relationships/image" Target="../media/image56.png" /></Relationships>
</file>

<file path=ppt/slides/_rels/slide3.xml.rels><?xml version="1.0" encoding="UTF-8" standalone="yes"?>
<Relationships xmlns="http://schemas.openxmlformats.org/package/2006/relationships"><Relationship Id="rId8" Type="http://schemas.openxmlformats.org/officeDocument/2006/relationships/image" Target="../media/image15.jpeg" /><Relationship Id="rId3" Type="http://schemas.openxmlformats.org/officeDocument/2006/relationships/image" Target="../media/image10.jpeg" /><Relationship Id="rId7" Type="http://schemas.openxmlformats.org/officeDocument/2006/relationships/image" Target="../media/image14.jpeg" /><Relationship Id="rId2" Type="http://schemas.openxmlformats.org/officeDocument/2006/relationships/image" Target="../media/image9.jpeg" /><Relationship Id="rId1" Type="http://schemas.openxmlformats.org/officeDocument/2006/relationships/slideLayout" Target="../slideLayouts/slideLayout7.xml" /><Relationship Id="rId6" Type="http://schemas.openxmlformats.org/officeDocument/2006/relationships/image" Target="../media/image13.jpeg" /><Relationship Id="rId5" Type="http://schemas.openxmlformats.org/officeDocument/2006/relationships/image" Target="../media/image12.jpeg" /><Relationship Id="rId4" Type="http://schemas.openxmlformats.org/officeDocument/2006/relationships/image" Target="../media/image11.jpeg" /></Relationships>
</file>

<file path=ppt/slides/_rels/slide4.xml.rels><?xml version="1.0" encoding="UTF-8" standalone="yes"?>
<Relationships xmlns="http://schemas.openxmlformats.org/package/2006/relationships"><Relationship Id="rId3" Type="http://schemas.openxmlformats.org/officeDocument/2006/relationships/image" Target="../media/image17.jpeg" /><Relationship Id="rId2" Type="http://schemas.openxmlformats.org/officeDocument/2006/relationships/image" Target="../media/image16.jpeg" /><Relationship Id="rId1" Type="http://schemas.openxmlformats.org/officeDocument/2006/relationships/slideLayout" Target="../slideLayouts/slideLayout7.xml" /><Relationship Id="rId5" Type="http://schemas.openxmlformats.org/officeDocument/2006/relationships/image" Target="../media/image19.jpeg" /><Relationship Id="rId4" Type="http://schemas.openxmlformats.org/officeDocument/2006/relationships/image" Target="../media/image18.jpeg" /></Relationships>
</file>

<file path=ppt/slides/_rels/slide5.xml.rels><?xml version="1.0" encoding="UTF-8" standalone="yes"?>
<Relationships xmlns="http://schemas.openxmlformats.org/package/2006/relationships"><Relationship Id="rId3" Type="http://schemas.openxmlformats.org/officeDocument/2006/relationships/image" Target="../media/image21.jpeg" /><Relationship Id="rId7" Type="http://schemas.openxmlformats.org/officeDocument/2006/relationships/image" Target="../media/image25.jpeg" /><Relationship Id="rId2" Type="http://schemas.openxmlformats.org/officeDocument/2006/relationships/image" Target="../media/image20.jpeg" /><Relationship Id="rId1" Type="http://schemas.openxmlformats.org/officeDocument/2006/relationships/slideLayout" Target="../slideLayouts/slideLayout7.xml" /><Relationship Id="rId6" Type="http://schemas.openxmlformats.org/officeDocument/2006/relationships/image" Target="../media/image24.jpeg" /><Relationship Id="rId5" Type="http://schemas.openxmlformats.org/officeDocument/2006/relationships/image" Target="../media/image23.jpeg" /><Relationship Id="rId4" Type="http://schemas.openxmlformats.org/officeDocument/2006/relationships/image" Target="../media/image22.jpeg" /></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 /><Relationship Id="rId2" Type="http://schemas.openxmlformats.org/officeDocument/2006/relationships/video" Target="../media/media1.mp4" /><Relationship Id="rId1" Type="http://schemas.microsoft.com/office/2007/relationships/media" Target="../media/media1.mp4" /><Relationship Id="rId4" Type="http://schemas.openxmlformats.org/officeDocument/2006/relationships/image" Target="../media/image26.png" /></Relationships>
</file>

<file path=ppt/slides/_rels/slide7.xml.rels><?xml version="1.0" encoding="UTF-8" standalone="yes"?>
<Relationships xmlns="http://schemas.openxmlformats.org/package/2006/relationships"><Relationship Id="rId3" Type="http://schemas.openxmlformats.org/officeDocument/2006/relationships/image" Target="../media/image28.jpeg" /><Relationship Id="rId2" Type="http://schemas.openxmlformats.org/officeDocument/2006/relationships/image" Target="../media/image27.jpeg" /><Relationship Id="rId1" Type="http://schemas.openxmlformats.org/officeDocument/2006/relationships/slideLayout" Target="../slideLayouts/slideLayout8.xml" /><Relationship Id="rId4" Type="http://schemas.openxmlformats.org/officeDocument/2006/relationships/image" Target="../media/image29.jpeg" /></Relationships>
</file>

<file path=ppt/slides/_rels/slide8.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6.xml" /><Relationship Id="rId4" Type="http://schemas.openxmlformats.org/officeDocument/2006/relationships/image" Target="../media/image32.jpeg" /></Relationships>
</file>

<file path=ppt/slides/_rels/slide9.xml.rels><?xml version="1.0" encoding="UTF-8" standalone="yes"?>
<Relationships xmlns="http://schemas.openxmlformats.org/package/2006/relationships"><Relationship Id="rId3" Type="http://schemas.openxmlformats.org/officeDocument/2006/relationships/image" Target="../media/image34.jpeg" /><Relationship Id="rId2" Type="http://schemas.openxmlformats.org/officeDocument/2006/relationships/image" Target="../media/image33.jpeg" /><Relationship Id="rId1" Type="http://schemas.openxmlformats.org/officeDocument/2006/relationships/slideLayout" Target="../slideLayouts/slideLayout2.xml" /><Relationship Id="rId4" Type="http://schemas.openxmlformats.org/officeDocument/2006/relationships/image" Target="../media/image35.jpeg"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2" name="1 Başlık"/>
          <p:cNvSpPr>
            <a:spLocks noGrp="1"/>
          </p:cNvSpPr>
          <p:nvPr>
            <p:ph type="ctrTitle"/>
          </p:nvPr>
        </p:nvSpPr>
        <p:spPr>
          <a:xfrm>
            <a:off x="2357422" y="0"/>
            <a:ext cx="4429156" cy="3071834"/>
          </a:xfrm>
        </p:spPr>
        <p:txBody>
          <a:bodyPr>
            <a:noAutofit/>
          </a:bodyPr>
          <a:lstStyle/>
          <a:p>
            <a:r>
              <a:rPr lang="tr-TR" sz="9600" b="1" dirty="0">
                <a:solidFill>
                  <a:schemeClr val="tx2">
                    <a:lumMod val="75000"/>
                  </a:schemeClr>
                </a:solidFill>
                <a:effectLst>
                  <a:outerShdw blurRad="38100" dist="38100" dir="2700000" algn="tl">
                    <a:srgbClr val="000000">
                      <a:alpha val="43137"/>
                    </a:srgbClr>
                  </a:outerShdw>
                </a:effectLst>
                <a:latin typeface="Angsana New" pitchFamily="18" charset="-34"/>
                <a:cs typeface="Angsana New" pitchFamily="18" charset="-34"/>
              </a:rPr>
              <a:t>WATER</a:t>
            </a:r>
          </a:p>
        </p:txBody>
      </p:sp>
      <p:sp>
        <p:nvSpPr>
          <p:cNvPr id="3" name="2 Alt Başlık"/>
          <p:cNvSpPr>
            <a:spLocks noGrp="1"/>
          </p:cNvSpPr>
          <p:nvPr>
            <p:ph type="subTitle" idx="1"/>
          </p:nvPr>
        </p:nvSpPr>
        <p:spPr>
          <a:xfrm>
            <a:off x="2786050" y="2285992"/>
            <a:ext cx="3843342" cy="1357322"/>
          </a:xfrm>
        </p:spPr>
        <p:txBody>
          <a:bodyPr>
            <a:normAutofit/>
          </a:bodyPr>
          <a:lstStyle/>
          <a:p>
            <a:pPr algn="l"/>
            <a:r>
              <a:rPr lang="tr-TR" b="1" dirty="0">
                <a:solidFill>
                  <a:schemeClr val="tx1"/>
                </a:solidFill>
              </a:rPr>
              <a:t> </a:t>
            </a:r>
          </a:p>
          <a:p>
            <a:r>
              <a:rPr lang="tr-TR" sz="4000" b="1" dirty="0">
                <a:solidFill>
                  <a:schemeClr val="tx2">
                    <a:lumMod val="75000"/>
                  </a:schemeClr>
                </a:solidFill>
                <a:effectLst>
                  <a:outerShdw blurRad="38100" dist="38100" dir="2700000" algn="tl">
                    <a:srgbClr val="000000">
                      <a:alpha val="43137"/>
                    </a:srgbClr>
                  </a:outerShdw>
                </a:effectLst>
                <a:latin typeface="Angsana New" pitchFamily="18" charset="-34"/>
                <a:cs typeface="Angsana New" pitchFamily="18" charset="-34"/>
              </a:rPr>
              <a:t>İstanbul/TURKEY</a:t>
            </a:r>
          </a:p>
        </p:txBody>
      </p:sp>
      <p:pic>
        <p:nvPicPr>
          <p:cNvPr id="6" name="5 Resim" descr="su.jpg"/>
          <p:cNvPicPr>
            <a:picLocks noChangeAspect="1"/>
          </p:cNvPicPr>
          <p:nvPr/>
        </p:nvPicPr>
        <p:blipFill>
          <a:blip r:embed="rId3" cstate="print"/>
          <a:stretch>
            <a:fillRect/>
          </a:stretch>
        </p:blipFill>
        <p:spPr>
          <a:xfrm>
            <a:off x="214282" y="642918"/>
            <a:ext cx="2428892" cy="5786478"/>
          </a:xfrm>
          <a:prstGeom prst="rect">
            <a:avLst/>
          </a:prstGeom>
        </p:spPr>
      </p:pic>
      <p:sp>
        <p:nvSpPr>
          <p:cNvPr id="4098" name="AutoShape 2" descr="Save water - Free nature 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sp>
        <p:nvSpPr>
          <p:cNvPr id="4100" name="AutoShape 4" descr="Save water - Free nature icon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dirty="0"/>
          </a:p>
        </p:txBody>
      </p:sp>
      <p:pic>
        <p:nvPicPr>
          <p:cNvPr id="12" name="11 Resim" descr="su.jpg"/>
          <p:cNvPicPr>
            <a:picLocks noChangeAspect="1"/>
          </p:cNvPicPr>
          <p:nvPr/>
        </p:nvPicPr>
        <p:blipFill>
          <a:blip r:embed="rId4" cstate="print"/>
          <a:stretch>
            <a:fillRect/>
          </a:stretch>
        </p:blipFill>
        <p:spPr>
          <a:xfrm>
            <a:off x="6500826" y="571480"/>
            <a:ext cx="2357454" cy="5786478"/>
          </a:xfrm>
          <a:prstGeom prst="rect">
            <a:avLst/>
          </a:prstGeom>
        </p:spPr>
      </p:pic>
      <p:pic>
        <p:nvPicPr>
          <p:cNvPr id="9" name="Picture 1" descr="C:\Users\pc mano\Desktop\JANIO Salininkų DOKUMENTAI\Salininku projektai 2019\WATER\Water logo.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44" y="4000504"/>
            <a:ext cx="1857388" cy="2166949"/>
          </a:xfrm>
          <a:prstGeom prst="rect">
            <a:avLst/>
          </a:prstGeom>
          <a:noFill/>
          <a:ln>
            <a:noFill/>
          </a:ln>
        </p:spPr>
      </p:pic>
      <p:pic>
        <p:nvPicPr>
          <p:cNvPr id="11" name="10 Resim" descr="Kocaeli Üniversitesi Uluslararası İlişkiler Birimi"/>
          <p:cNvPicPr/>
          <p:nvPr/>
        </p:nvPicPr>
        <p:blipFill>
          <a:blip r:embed="rId6"/>
          <a:srcRect/>
          <a:stretch>
            <a:fillRect/>
          </a:stretch>
        </p:blipFill>
        <p:spPr bwMode="auto">
          <a:xfrm>
            <a:off x="3500430" y="1928802"/>
            <a:ext cx="2286016" cy="1114426"/>
          </a:xfrm>
          <a:prstGeom prst="rect">
            <a:avLst/>
          </a:prstGeom>
          <a:noFill/>
          <a:ln w="9525">
            <a:noFill/>
            <a:miter lim="800000"/>
            <a:headEnd/>
            <a:tailEnd/>
          </a:ln>
        </p:spPr>
      </p:pic>
    </p:spTree>
  </p:cSld>
  <p:clrMapOvr>
    <a:masterClrMapping/>
  </p:clrMapOvr>
  <p:transition>
    <p:pull dir="d"/>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358292" y="141718"/>
            <a:ext cx="4357718" cy="6286544"/>
          </a:xfrm>
        </p:spPr>
        <p:txBody>
          <a:bodyPr>
            <a:normAutofit/>
          </a:bodyPr>
          <a:lstStyle/>
          <a:p>
            <a:r>
              <a:rPr lang="tr-TR" sz="4000" dirty="0">
                <a:solidFill>
                  <a:schemeClr val="tx2">
                    <a:lumMod val="75000"/>
                  </a:schemeClr>
                </a:solidFill>
                <a:latin typeface="Angsana New" pitchFamily="18" charset="-34"/>
                <a:cs typeface="Angsana New" pitchFamily="18" charset="-34"/>
              </a:rPr>
              <a:t>I</a:t>
            </a:r>
            <a:r>
              <a:rPr lang="en-GB" sz="4000" dirty="0">
                <a:solidFill>
                  <a:schemeClr val="tx2">
                    <a:lumMod val="75000"/>
                  </a:schemeClr>
                </a:solidFill>
                <a:latin typeface="Angsana New" pitchFamily="18" charset="-34"/>
                <a:cs typeface="Angsana New" pitchFamily="18" charset="-34"/>
              </a:rPr>
              <a:t>t has always been very difficult to bring water to Istanbul</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Throughout history many cisterns and </a:t>
            </a:r>
            <a:r>
              <a:rPr lang="en-GB" sz="4000" dirty="0" err="1">
                <a:solidFill>
                  <a:schemeClr val="tx2">
                    <a:lumMod val="75000"/>
                  </a:schemeClr>
                </a:solidFill>
                <a:latin typeface="Angsana New" pitchFamily="18" charset="-34"/>
                <a:cs typeface="Angsana New" pitchFamily="18" charset="-34"/>
              </a:rPr>
              <a:t>aq</a:t>
            </a:r>
            <a:r>
              <a:rPr lang="tr-TR" sz="4000" dirty="0">
                <a:solidFill>
                  <a:schemeClr val="tx2">
                    <a:lumMod val="75000"/>
                  </a:schemeClr>
                </a:solidFill>
                <a:latin typeface="Angsana New" pitchFamily="18" charset="-34"/>
                <a:cs typeface="Angsana New" pitchFamily="18" charset="-34"/>
              </a:rPr>
              <a:t>u</a:t>
            </a:r>
            <a:r>
              <a:rPr lang="en-GB" sz="4000" dirty="0">
                <a:solidFill>
                  <a:schemeClr val="tx2">
                    <a:lumMod val="75000"/>
                  </a:schemeClr>
                </a:solidFill>
                <a:latin typeface="Angsana New" pitchFamily="18" charset="-34"/>
                <a:cs typeface="Angsana New" pitchFamily="18" charset="-34"/>
              </a:rPr>
              <a:t>educts were built but they are</a:t>
            </a:r>
            <a:r>
              <a:rPr lang="tr-TR" sz="4000" dirty="0">
                <a:solidFill>
                  <a:schemeClr val="tx2">
                    <a:lumMod val="75000"/>
                  </a:schemeClr>
                </a:solidFill>
                <a:latin typeface="Angsana New" pitchFamily="18" charset="-34"/>
                <a:cs typeface="Angsana New" pitchFamily="18" charset="-34"/>
              </a:rPr>
              <a:t> </a:t>
            </a:r>
            <a:r>
              <a:rPr lang="en-GB" sz="4000" dirty="0">
                <a:solidFill>
                  <a:schemeClr val="tx2">
                    <a:lumMod val="75000"/>
                  </a:schemeClr>
                </a:solidFill>
                <a:latin typeface="Angsana New" pitchFamily="18" charset="-34"/>
                <a:cs typeface="Angsana New" pitchFamily="18" charset="-34"/>
              </a:rPr>
              <a:t>n</a:t>
            </a:r>
            <a:r>
              <a:rPr lang="tr-TR" sz="4000" dirty="0">
                <a:solidFill>
                  <a:schemeClr val="tx2">
                    <a:lumMod val="75000"/>
                  </a:schemeClr>
                </a:solidFill>
                <a:latin typeface="Angsana New" pitchFamily="18" charset="-34"/>
                <a:cs typeface="Angsana New" pitchFamily="18" charset="-34"/>
              </a:rPr>
              <a:t>o</a:t>
            </a:r>
            <a:r>
              <a:rPr lang="en-GB" sz="4000" dirty="0">
                <a:solidFill>
                  <a:schemeClr val="tx2">
                    <a:lumMod val="75000"/>
                  </a:schemeClr>
                </a:solidFill>
                <a:latin typeface="Angsana New" pitchFamily="18" charset="-34"/>
                <a:cs typeface="Angsana New" pitchFamily="18" charset="-34"/>
              </a:rPr>
              <a:t>t enough for today’s Istanbul</a:t>
            </a:r>
            <a:r>
              <a:rPr lang="tr-TR" sz="4000" dirty="0">
                <a:solidFill>
                  <a:schemeClr val="tx2">
                    <a:lumMod val="75000"/>
                  </a:schemeClr>
                </a:solidFill>
                <a:latin typeface="Angsana New" pitchFamily="18" charset="-34"/>
                <a:cs typeface="Angsana New" pitchFamily="18" charset="-34"/>
              </a:rPr>
              <a:t>.On </a:t>
            </a:r>
            <a:r>
              <a:rPr lang="tr-TR" sz="4000" dirty="0" err="1">
                <a:solidFill>
                  <a:schemeClr val="tx2">
                    <a:lumMod val="75000"/>
                  </a:schemeClr>
                </a:solidFill>
                <a:latin typeface="Angsana New" pitchFamily="18" charset="-34"/>
                <a:cs typeface="Angsana New" pitchFamily="18" charset="-34"/>
              </a:rPr>
              <a:t>the</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other</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hand</a:t>
            </a:r>
            <a:r>
              <a:rPr lang="tr-TR" sz="4000" dirty="0">
                <a:solidFill>
                  <a:schemeClr val="tx2">
                    <a:lumMod val="75000"/>
                  </a:schemeClr>
                </a:solidFill>
                <a:latin typeface="Angsana New" pitchFamily="18" charset="-34"/>
                <a:cs typeface="Angsana New" pitchFamily="18" charset="-34"/>
              </a:rPr>
              <a:t>, </a:t>
            </a:r>
            <a:r>
              <a:rPr lang="en-GB" sz="4000" dirty="0">
                <a:solidFill>
                  <a:schemeClr val="tx2">
                    <a:lumMod val="75000"/>
                  </a:schemeClr>
                </a:solidFill>
                <a:latin typeface="Angsana New" pitchFamily="18" charset="-34"/>
                <a:cs typeface="Angsana New" pitchFamily="18" charset="-34"/>
              </a:rPr>
              <a:t>a solution has always been found up to now.</a:t>
            </a:r>
            <a:endParaRPr lang="tr-TR" sz="4000" dirty="0">
              <a:solidFill>
                <a:schemeClr val="tx2">
                  <a:lumMod val="75000"/>
                </a:schemeClr>
              </a:solidFill>
              <a:latin typeface="Angsana New" pitchFamily="18" charset="-34"/>
              <a:cs typeface="Angsana New" pitchFamily="18" charset="-34"/>
            </a:endParaRPr>
          </a:p>
        </p:txBody>
      </p:sp>
      <p:pic>
        <p:nvPicPr>
          <p:cNvPr id="3" name="2 Resim" descr="su.jpg"/>
          <p:cNvPicPr>
            <a:picLocks noChangeAspect="1"/>
          </p:cNvPicPr>
          <p:nvPr/>
        </p:nvPicPr>
        <p:blipFill>
          <a:blip r:embed="rId2" cstate="print"/>
          <a:stretch>
            <a:fillRect/>
          </a:stretch>
        </p:blipFill>
        <p:spPr>
          <a:xfrm>
            <a:off x="5000628" y="214290"/>
            <a:ext cx="3929090" cy="2857520"/>
          </a:xfrm>
          <a:prstGeom prst="rect">
            <a:avLst/>
          </a:prstGeom>
        </p:spPr>
      </p:pic>
      <p:pic>
        <p:nvPicPr>
          <p:cNvPr id="5" name="8 İçerik Yer Tutucusu" descr="su.jpg"/>
          <p:cNvPicPr>
            <a:picLocks noChangeAspect="1"/>
          </p:cNvPicPr>
          <p:nvPr/>
        </p:nvPicPr>
        <p:blipFill>
          <a:blip r:embed="rId3" cstate="print"/>
          <a:stretch>
            <a:fillRect/>
          </a:stretch>
        </p:blipFill>
        <p:spPr>
          <a:xfrm>
            <a:off x="5000628" y="3571876"/>
            <a:ext cx="4000496" cy="2714644"/>
          </a:xfrm>
          <a:prstGeom prst="rect">
            <a:avLst/>
          </a:prstGeom>
        </p:spPr>
      </p:pic>
    </p:spTree>
  </p:cSld>
  <p:clrMapOvr>
    <a:masterClrMapping/>
  </p:clrMapOvr>
  <p:transition>
    <p:pull dir="d"/>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Başlık"/>
          <p:cNvSpPr>
            <a:spLocks noGrp="1"/>
          </p:cNvSpPr>
          <p:nvPr>
            <p:ph type="title"/>
          </p:nvPr>
        </p:nvSpPr>
        <p:spPr>
          <a:xfrm>
            <a:off x="457200" y="274638"/>
            <a:ext cx="4043362" cy="6154758"/>
          </a:xfrm>
        </p:spPr>
        <p:txBody>
          <a:bodyPr>
            <a:normAutofit/>
          </a:bodyPr>
          <a:lstStyle/>
          <a:p>
            <a:r>
              <a:rPr lang="en-GB" sz="4000" dirty="0">
                <a:solidFill>
                  <a:schemeClr val="tx2">
                    <a:lumMod val="75000"/>
                  </a:schemeClr>
                </a:solidFill>
                <a:latin typeface="Angsana New" pitchFamily="18" charset="-34"/>
                <a:cs typeface="Angsana New" pitchFamily="18" charset="-34"/>
              </a:rPr>
              <a:t>Today the biggest </a:t>
            </a:r>
            <a:r>
              <a:rPr lang="en-GB" sz="4000" dirty="0" err="1">
                <a:solidFill>
                  <a:schemeClr val="tx2">
                    <a:lumMod val="75000"/>
                  </a:schemeClr>
                </a:solidFill>
                <a:latin typeface="Angsana New" pitchFamily="18" charset="-34"/>
                <a:cs typeface="Angsana New" pitchFamily="18" charset="-34"/>
              </a:rPr>
              <a:t>sou</a:t>
            </a:r>
            <a:r>
              <a:rPr lang="tr-TR" sz="4000" dirty="0">
                <a:solidFill>
                  <a:schemeClr val="tx2">
                    <a:lumMod val="75000"/>
                  </a:schemeClr>
                </a:solidFill>
                <a:latin typeface="Angsana New" pitchFamily="18" charset="-34"/>
                <a:cs typeface="Angsana New" pitchFamily="18" charset="-34"/>
              </a:rPr>
              <a:t>r</a:t>
            </a:r>
            <a:r>
              <a:rPr lang="en-GB" sz="4000" dirty="0" err="1">
                <a:solidFill>
                  <a:schemeClr val="tx2">
                    <a:lumMod val="75000"/>
                  </a:schemeClr>
                </a:solidFill>
                <a:latin typeface="Angsana New" pitchFamily="18" charset="-34"/>
                <a:cs typeface="Angsana New" pitchFamily="18" charset="-34"/>
              </a:rPr>
              <a:t>ce</a:t>
            </a:r>
            <a:r>
              <a:rPr lang="en-GB" sz="4000" dirty="0">
                <a:solidFill>
                  <a:schemeClr val="tx2">
                    <a:lumMod val="75000"/>
                  </a:schemeClr>
                </a:solidFill>
                <a:latin typeface="Angsana New" pitchFamily="18" charset="-34"/>
                <a:cs typeface="Angsana New" pitchFamily="18" charset="-34"/>
              </a:rPr>
              <a:t> that </a:t>
            </a:r>
            <a:r>
              <a:rPr lang="tr-TR" sz="4000" dirty="0">
                <a:solidFill>
                  <a:schemeClr val="tx2">
                    <a:lumMod val="75000"/>
                  </a:schemeClr>
                </a:solidFill>
                <a:latin typeface="Angsana New" pitchFamily="18" charset="-34"/>
                <a:cs typeface="Angsana New" pitchFamily="18" charset="-34"/>
              </a:rPr>
              <a:t>s</a:t>
            </a:r>
            <a:r>
              <a:rPr lang="en-GB" sz="4000" dirty="0" err="1">
                <a:solidFill>
                  <a:schemeClr val="tx2">
                    <a:lumMod val="75000"/>
                  </a:schemeClr>
                </a:solidFill>
                <a:latin typeface="Angsana New" pitchFamily="18" charset="-34"/>
                <a:cs typeface="Angsana New" pitchFamily="18" charset="-34"/>
              </a:rPr>
              <a:t>upplies</a:t>
            </a:r>
            <a:r>
              <a:rPr lang="en-GB" sz="4000" dirty="0">
                <a:solidFill>
                  <a:schemeClr val="tx2">
                    <a:lumMod val="75000"/>
                  </a:schemeClr>
                </a:solidFill>
                <a:latin typeface="Angsana New" pitchFamily="18" charset="-34"/>
                <a:cs typeface="Angsana New" pitchFamily="18" charset="-34"/>
              </a:rPr>
              <a:t> water to Istanbul is “Melen”dam.</a:t>
            </a:r>
            <a:br>
              <a:rPr lang="en-GB" sz="4000" dirty="0">
                <a:solidFill>
                  <a:schemeClr val="tx2">
                    <a:lumMod val="75000"/>
                  </a:schemeClr>
                </a:solidFill>
                <a:latin typeface="Angsana New" pitchFamily="18" charset="-34"/>
                <a:cs typeface="Angsana New" pitchFamily="18" charset="-34"/>
              </a:rPr>
            </a:br>
            <a:r>
              <a:rPr lang="en-GB" sz="4000" dirty="0">
                <a:solidFill>
                  <a:schemeClr val="tx2">
                    <a:lumMod val="75000"/>
                  </a:schemeClr>
                </a:solidFill>
                <a:latin typeface="Angsana New" pitchFamily="18" charset="-34"/>
                <a:cs typeface="Angsana New" pitchFamily="18" charset="-34"/>
              </a:rPr>
              <a:t>But we can</a:t>
            </a:r>
            <a:r>
              <a:rPr lang="tr-TR" sz="4000" dirty="0">
                <a:solidFill>
                  <a:schemeClr val="tx2">
                    <a:lumMod val="75000"/>
                  </a:schemeClr>
                </a:solidFill>
                <a:latin typeface="Angsana New" pitchFamily="18" charset="-34"/>
                <a:cs typeface="Angsana New" pitchFamily="18" charset="-34"/>
              </a:rPr>
              <a:t> no</a:t>
            </a:r>
            <a:r>
              <a:rPr lang="en-GB" sz="4000" dirty="0">
                <a:solidFill>
                  <a:schemeClr val="tx2">
                    <a:lumMod val="75000"/>
                  </a:schemeClr>
                </a:solidFill>
                <a:latin typeface="Angsana New" pitchFamily="18" charset="-34"/>
                <a:cs typeface="Angsana New" pitchFamily="18" charset="-34"/>
              </a:rPr>
              <a:t>t trust it so much because there is no endless water source.</a:t>
            </a:r>
            <a:endParaRPr lang="tr-TR" sz="4000" dirty="0">
              <a:solidFill>
                <a:schemeClr val="tx2">
                  <a:lumMod val="75000"/>
                </a:schemeClr>
              </a:solidFill>
              <a:latin typeface="Angsana New" pitchFamily="18" charset="-34"/>
              <a:cs typeface="Angsana New" pitchFamily="18" charset="-34"/>
            </a:endParaRPr>
          </a:p>
        </p:txBody>
      </p:sp>
      <p:pic>
        <p:nvPicPr>
          <p:cNvPr id="6" name="5 Resim" descr="su.jpg"/>
          <p:cNvPicPr>
            <a:picLocks noChangeAspect="1"/>
          </p:cNvPicPr>
          <p:nvPr/>
        </p:nvPicPr>
        <p:blipFill>
          <a:blip r:embed="rId2" cstate="print"/>
          <a:stretch>
            <a:fillRect/>
          </a:stretch>
        </p:blipFill>
        <p:spPr>
          <a:xfrm flipH="1">
            <a:off x="4643438" y="500042"/>
            <a:ext cx="4286280" cy="5572164"/>
          </a:xfrm>
          <a:prstGeom prst="rect">
            <a:avLst/>
          </a:prstGeom>
        </p:spPr>
      </p:pic>
    </p:spTree>
  </p:cSld>
  <p:clrMapOvr>
    <a:masterClrMapping/>
  </p:clrMapOvr>
  <p:transition>
    <p:pull dir="d"/>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212272" y="260340"/>
            <a:ext cx="4686304" cy="6083320"/>
          </a:xfrm>
        </p:spPr>
        <p:txBody>
          <a:bodyPr>
            <a:noAutofit/>
          </a:bodyPr>
          <a:lstStyle/>
          <a:p>
            <a:r>
              <a:rPr lang="tr-TR" sz="4000" dirty="0">
                <a:solidFill>
                  <a:schemeClr val="tx2">
                    <a:lumMod val="75000"/>
                  </a:schemeClr>
                </a:solidFill>
                <a:latin typeface="Angsana New" pitchFamily="18" charset="-34"/>
                <a:cs typeface="Angsana New" pitchFamily="18" charset="-34"/>
              </a:rPr>
              <a:t>I</a:t>
            </a:r>
            <a:r>
              <a:rPr lang="en-GB" sz="4000" dirty="0">
                <a:solidFill>
                  <a:schemeClr val="tx2">
                    <a:lumMod val="75000"/>
                  </a:schemeClr>
                </a:solidFill>
                <a:latin typeface="Angsana New" pitchFamily="18" charset="-34"/>
                <a:cs typeface="Angsana New" pitchFamily="18" charset="-34"/>
              </a:rPr>
              <a:t>n Turkey</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water usage </a:t>
            </a:r>
            <a:r>
              <a:rPr lang="en-GB" sz="4000" dirty="0" err="1">
                <a:solidFill>
                  <a:schemeClr val="tx2">
                    <a:lumMod val="75000"/>
                  </a:schemeClr>
                </a:solidFill>
                <a:latin typeface="Angsana New" pitchFamily="18" charset="-34"/>
                <a:cs typeface="Angsana New" pitchFamily="18" charset="-34"/>
              </a:rPr>
              <a:t>percentag</a:t>
            </a:r>
            <a:r>
              <a:rPr lang="tr-TR" sz="4000" dirty="0">
                <a:solidFill>
                  <a:schemeClr val="tx2">
                    <a:lumMod val="75000"/>
                  </a:schemeClr>
                </a:solidFill>
                <a:latin typeface="Angsana New" pitchFamily="18" charset="-34"/>
                <a:cs typeface="Angsana New" pitchFamily="18" charset="-34"/>
              </a:rPr>
              <a:t>e</a:t>
            </a:r>
            <a:r>
              <a:rPr lang="en-GB" sz="4000" dirty="0">
                <a:solidFill>
                  <a:schemeClr val="tx2">
                    <a:lumMod val="75000"/>
                  </a:schemeClr>
                </a:solidFill>
                <a:latin typeface="Angsana New" pitchFamily="18" charset="-34"/>
                <a:cs typeface="Angsana New" pitchFamily="18" charset="-34"/>
              </a:rPr>
              <a:t>:
75</a:t>
            </a:r>
            <a:r>
              <a:rPr lang="tr-TR" sz="4000" dirty="0">
                <a:solidFill>
                  <a:schemeClr val="tx2">
                    <a:lumMod val="75000"/>
                  </a:schemeClr>
                </a:solidFill>
                <a:latin typeface="Angsana New" pitchFamily="18" charset="-34"/>
                <a:cs typeface="Angsana New" pitchFamily="18" charset="-34"/>
              </a:rPr>
              <a:t>% ➜</a:t>
            </a:r>
            <a:r>
              <a:rPr lang="en-GB" sz="4000" dirty="0">
                <a:solidFill>
                  <a:schemeClr val="tx2">
                    <a:lumMod val="75000"/>
                  </a:schemeClr>
                </a:solidFill>
                <a:latin typeface="Angsana New" pitchFamily="18" charset="-34"/>
                <a:cs typeface="Angsana New" pitchFamily="18" charset="-34"/>
              </a:rPr>
              <a:t> </a:t>
            </a:r>
            <a:r>
              <a:rPr lang="tr-TR" sz="4000" dirty="0">
                <a:solidFill>
                  <a:schemeClr val="tx2">
                    <a:lumMod val="75000"/>
                  </a:schemeClr>
                </a:solidFill>
                <a:latin typeface="Angsana New" pitchFamily="18" charset="-34"/>
                <a:cs typeface="Angsana New" pitchFamily="18" charset="-34"/>
              </a:rPr>
              <a:t>i</a:t>
            </a:r>
            <a:r>
              <a:rPr lang="en-GB" sz="4000" dirty="0">
                <a:solidFill>
                  <a:schemeClr val="tx2">
                    <a:lumMod val="75000"/>
                  </a:schemeClr>
                </a:solidFill>
                <a:latin typeface="Angsana New" pitchFamily="18" charset="-34"/>
                <a:cs typeface="Angsana New" pitchFamily="18" charset="-34"/>
              </a:rPr>
              <a:t>n farming</a:t>
            </a:r>
            <a:br>
              <a:rPr lang="tr-TR" sz="4000" dirty="0">
                <a:solidFill>
                  <a:schemeClr val="tx2">
                    <a:lumMod val="75000"/>
                  </a:schemeClr>
                </a:solidFill>
                <a:latin typeface="Angsana New" pitchFamily="18" charset="-34"/>
                <a:cs typeface="Angsana New" pitchFamily="18" charset="-34"/>
              </a:rPr>
            </a:br>
            <a:r>
              <a:rPr lang="en-GB" sz="4000" dirty="0">
                <a:solidFill>
                  <a:schemeClr val="tx2">
                    <a:lumMod val="75000"/>
                  </a:schemeClr>
                </a:solidFill>
                <a:latin typeface="Angsana New" pitchFamily="18" charset="-34"/>
                <a:cs typeface="Angsana New" pitchFamily="18" charset="-34"/>
              </a:rPr>
              <a:t> 15</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a:t>
            </a:r>
            <a:r>
              <a:rPr lang="tr-TR" sz="4000" dirty="0">
                <a:solidFill>
                  <a:schemeClr val="tx2">
                    <a:lumMod val="75000"/>
                  </a:schemeClr>
                </a:solidFill>
                <a:latin typeface="Angsana New" pitchFamily="18" charset="-34"/>
                <a:cs typeface="Angsana New" pitchFamily="18" charset="-34"/>
              </a:rPr>
              <a:t>➜ </a:t>
            </a:r>
            <a:r>
              <a:rPr lang="en-GB" sz="4000" dirty="0">
                <a:solidFill>
                  <a:schemeClr val="tx2">
                    <a:lumMod val="75000"/>
                  </a:schemeClr>
                </a:solidFill>
                <a:latin typeface="Angsana New" pitchFamily="18" charset="-34"/>
                <a:cs typeface="Angsana New" pitchFamily="18" charset="-34"/>
              </a:rPr>
              <a:t>in our houses </a:t>
            </a:r>
            <a:br>
              <a:rPr lang="tr-TR" sz="4000" dirty="0">
                <a:solidFill>
                  <a:schemeClr val="tx2">
                    <a:lumMod val="75000"/>
                  </a:schemeClr>
                </a:solidFill>
                <a:latin typeface="Angsana New" pitchFamily="18" charset="-34"/>
                <a:cs typeface="Angsana New" pitchFamily="18" charset="-34"/>
              </a:rPr>
            </a:br>
            <a:r>
              <a:rPr lang="en-GB" sz="4000" dirty="0">
                <a:solidFill>
                  <a:schemeClr val="tx2">
                    <a:lumMod val="75000"/>
                  </a:schemeClr>
                </a:solidFill>
                <a:latin typeface="Angsana New" pitchFamily="18" charset="-34"/>
                <a:cs typeface="Angsana New" pitchFamily="18" charset="-34"/>
              </a:rPr>
              <a:t>10</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a:t>
            </a:r>
            <a:r>
              <a:rPr lang="tr-TR" sz="4000" dirty="0">
                <a:solidFill>
                  <a:schemeClr val="tx2">
                    <a:lumMod val="75000"/>
                  </a:schemeClr>
                </a:solidFill>
                <a:latin typeface="Angsana New" pitchFamily="18" charset="-34"/>
                <a:cs typeface="Angsana New" pitchFamily="18" charset="-34"/>
              </a:rPr>
              <a:t>➜ </a:t>
            </a:r>
            <a:r>
              <a:rPr lang="en-GB" sz="4000" dirty="0">
                <a:solidFill>
                  <a:schemeClr val="tx2">
                    <a:lumMod val="75000"/>
                  </a:schemeClr>
                </a:solidFill>
                <a:latin typeface="Angsana New" pitchFamily="18" charset="-34"/>
                <a:cs typeface="Angsana New" pitchFamily="18" charset="-34"/>
              </a:rPr>
              <a:t>in industry</a:t>
            </a:r>
            <a:br>
              <a:rPr lang="en-GB" sz="4000" dirty="0">
                <a:solidFill>
                  <a:schemeClr val="tx2">
                    <a:lumMod val="75000"/>
                  </a:schemeClr>
                </a:solidFill>
                <a:latin typeface="Angsana New" pitchFamily="18" charset="-34"/>
                <a:cs typeface="Angsana New" pitchFamily="18" charset="-34"/>
              </a:rPr>
            </a:br>
            <a:r>
              <a:rPr lang="tr-TR" sz="4000" dirty="0">
                <a:solidFill>
                  <a:schemeClr val="tx2">
                    <a:lumMod val="75000"/>
                  </a:schemeClr>
                </a:solidFill>
                <a:latin typeface="Angsana New" pitchFamily="18" charset="-34"/>
                <a:cs typeface="Angsana New" pitchFamily="18" charset="-34"/>
              </a:rPr>
              <a:t>A</a:t>
            </a:r>
            <a:r>
              <a:rPr lang="en-GB" sz="4000" dirty="0">
                <a:solidFill>
                  <a:schemeClr val="tx2">
                    <a:lumMod val="75000"/>
                  </a:schemeClr>
                </a:solidFill>
                <a:latin typeface="Angsana New" pitchFamily="18" charset="-34"/>
                <a:cs typeface="Angsana New" pitchFamily="18" charset="-34"/>
              </a:rPr>
              <a:t>s we can see</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water consumption is not just about consuming water at the taps</a:t>
            </a:r>
            <a:r>
              <a:rPr lang="tr-TR" sz="4000" dirty="0">
                <a:solidFill>
                  <a:schemeClr val="tx2">
                    <a:lumMod val="75000"/>
                  </a:schemeClr>
                </a:solidFill>
                <a:latin typeface="Angsana New" pitchFamily="18" charset="-34"/>
                <a:cs typeface="Angsana New" pitchFamily="18" charset="-34"/>
              </a:rPr>
              <a:t>.</a:t>
            </a:r>
            <a:r>
              <a:rPr lang="en-GB" sz="4000" dirty="0">
                <a:solidFill>
                  <a:schemeClr val="tx2">
                    <a:lumMod val="75000"/>
                  </a:schemeClr>
                </a:solidFill>
                <a:latin typeface="Angsana New" pitchFamily="18" charset="-34"/>
                <a:cs typeface="Angsana New" pitchFamily="18" charset="-34"/>
              </a:rPr>
              <a:t> </a:t>
            </a:r>
            <a:br>
              <a:rPr lang="en-GB" sz="4000" dirty="0">
                <a:solidFill>
                  <a:schemeClr val="tx2">
                    <a:lumMod val="75000"/>
                  </a:schemeClr>
                </a:solidFill>
                <a:latin typeface="Angsana New" pitchFamily="18" charset="-34"/>
                <a:cs typeface="Angsana New" pitchFamily="18" charset="-34"/>
              </a:rPr>
            </a:br>
            <a:r>
              <a:rPr lang="en-GB" sz="4000" dirty="0">
                <a:solidFill>
                  <a:schemeClr val="tx2">
                    <a:lumMod val="75000"/>
                  </a:schemeClr>
                </a:solidFill>
                <a:latin typeface="Angsana New" pitchFamily="18" charset="-34"/>
                <a:cs typeface="Angsana New" pitchFamily="18" charset="-34"/>
              </a:rPr>
              <a:t>And here is the thing:</a:t>
            </a:r>
            <a:br>
              <a:rPr lang="tr-TR" sz="4000" dirty="0">
                <a:solidFill>
                  <a:schemeClr val="tx2">
                    <a:lumMod val="75000"/>
                  </a:schemeClr>
                </a:solidFill>
                <a:latin typeface="Angsana New" pitchFamily="18" charset="-34"/>
                <a:cs typeface="Angsana New" pitchFamily="18" charset="-34"/>
              </a:rPr>
            </a:br>
            <a:r>
              <a:rPr lang="tr-TR" sz="4000" dirty="0">
                <a:solidFill>
                  <a:schemeClr val="tx2">
                    <a:lumMod val="75000"/>
                  </a:schemeClr>
                </a:solidFill>
                <a:latin typeface="Angsana New" pitchFamily="18" charset="-34"/>
                <a:cs typeface="Angsana New" pitchFamily="18" charset="-34"/>
              </a:rPr>
              <a:t> </a:t>
            </a:r>
            <a:r>
              <a:rPr lang="en-GB" sz="4000" b="1" dirty="0">
                <a:solidFill>
                  <a:schemeClr val="tx2">
                    <a:lumMod val="75000"/>
                  </a:schemeClr>
                </a:solidFill>
                <a:latin typeface="Angsana New" pitchFamily="18" charset="-34"/>
                <a:cs typeface="Angsana New" pitchFamily="18" charset="-34"/>
              </a:rPr>
              <a:t>virtual water</a:t>
            </a:r>
            <a:endParaRPr lang="tr-TR" sz="4000" b="1" dirty="0">
              <a:solidFill>
                <a:schemeClr val="tx2">
                  <a:lumMod val="75000"/>
                </a:schemeClr>
              </a:solidFill>
              <a:latin typeface="Angsana New" pitchFamily="18" charset="-34"/>
              <a:cs typeface="Angsana New" pitchFamily="18" charset="-34"/>
            </a:endParaRPr>
          </a:p>
        </p:txBody>
      </p:sp>
      <p:pic>
        <p:nvPicPr>
          <p:cNvPr id="5" name="4 Resim" descr="su.jpg"/>
          <p:cNvPicPr>
            <a:picLocks noChangeAspect="1"/>
          </p:cNvPicPr>
          <p:nvPr/>
        </p:nvPicPr>
        <p:blipFill>
          <a:blip r:embed="rId2" cstate="print"/>
          <a:stretch>
            <a:fillRect/>
          </a:stretch>
        </p:blipFill>
        <p:spPr>
          <a:xfrm>
            <a:off x="5572132" y="214290"/>
            <a:ext cx="2285992" cy="2000264"/>
          </a:xfrm>
          <a:prstGeom prst="rect">
            <a:avLst/>
          </a:prstGeom>
        </p:spPr>
      </p:pic>
      <p:pic>
        <p:nvPicPr>
          <p:cNvPr id="6" name="5 Resim" descr="su.jpg"/>
          <p:cNvPicPr>
            <a:picLocks noChangeAspect="1"/>
          </p:cNvPicPr>
          <p:nvPr/>
        </p:nvPicPr>
        <p:blipFill>
          <a:blip r:embed="rId3" cstate="print"/>
          <a:stretch>
            <a:fillRect/>
          </a:stretch>
        </p:blipFill>
        <p:spPr>
          <a:xfrm>
            <a:off x="5643570" y="4429108"/>
            <a:ext cx="2571744" cy="2428892"/>
          </a:xfrm>
          <a:prstGeom prst="rect">
            <a:avLst/>
          </a:prstGeom>
        </p:spPr>
      </p:pic>
      <p:pic>
        <p:nvPicPr>
          <p:cNvPr id="9" name="8 Resim" descr="su.png"/>
          <p:cNvPicPr>
            <a:picLocks noChangeAspect="1"/>
          </p:cNvPicPr>
          <p:nvPr/>
        </p:nvPicPr>
        <p:blipFill>
          <a:blip r:embed="rId4" cstate="print"/>
          <a:stretch>
            <a:fillRect/>
          </a:stretch>
        </p:blipFill>
        <p:spPr>
          <a:xfrm>
            <a:off x="5286380" y="2214554"/>
            <a:ext cx="3214710" cy="2143140"/>
          </a:xfrm>
          <a:prstGeom prst="rect">
            <a:avLst/>
          </a:prstGeom>
        </p:spPr>
      </p:pic>
    </p:spTree>
  </p:cSld>
  <p:clrMapOvr>
    <a:masterClrMapping/>
  </p:clrMapOvr>
  <p:transition>
    <p:pull dir="d"/>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2012942"/>
          </a:xfrm>
        </p:spPr>
        <p:txBody>
          <a:bodyPr>
            <a:noAutofit/>
          </a:bodyPr>
          <a:lstStyle/>
          <a:p>
            <a:r>
              <a:rPr lang="tr-TR" sz="2800" dirty="0">
                <a:solidFill>
                  <a:schemeClr val="tx2">
                    <a:lumMod val="75000"/>
                  </a:schemeClr>
                </a:solidFill>
              </a:rPr>
              <a:t>VIRTUAL WATER(WATER FOOTPRINT) </a:t>
            </a:r>
          </a:p>
        </p:txBody>
      </p:sp>
      <p:pic>
        <p:nvPicPr>
          <p:cNvPr id="7" name="6 İçerik Yer Tutucusu" descr="su.jpg"/>
          <p:cNvPicPr>
            <a:picLocks noGrp="1" noChangeAspect="1"/>
          </p:cNvPicPr>
          <p:nvPr>
            <p:ph idx="1"/>
          </p:nvPr>
        </p:nvPicPr>
        <p:blipFill>
          <a:blip r:embed="rId2" cstate="print"/>
          <a:stretch>
            <a:fillRect/>
          </a:stretch>
        </p:blipFill>
        <p:spPr>
          <a:xfrm>
            <a:off x="4071934" y="285728"/>
            <a:ext cx="4828847" cy="5857916"/>
          </a:xfrm>
        </p:spPr>
      </p:pic>
      <p:sp>
        <p:nvSpPr>
          <p:cNvPr id="6" name="5 Metin Yer Tutucusu"/>
          <p:cNvSpPr>
            <a:spLocks noGrp="1"/>
          </p:cNvSpPr>
          <p:nvPr>
            <p:ph type="body" sz="half" idx="2"/>
          </p:nvPr>
        </p:nvSpPr>
        <p:spPr>
          <a:xfrm>
            <a:off x="457200" y="1357298"/>
            <a:ext cx="3328982" cy="5143536"/>
          </a:xfrm>
        </p:spPr>
        <p:txBody>
          <a:bodyPr>
            <a:noAutofit/>
          </a:bodyPr>
          <a:lstStyle/>
          <a:p>
            <a:endParaRPr lang="tr-TR" sz="3600" dirty="0">
              <a:solidFill>
                <a:schemeClr val="tx2">
                  <a:lumMod val="75000"/>
                </a:schemeClr>
              </a:solidFill>
              <a:latin typeface="Angsana New" pitchFamily="18" charset="-34"/>
              <a:cs typeface="Angsana New" pitchFamily="18" charset="-34"/>
            </a:endParaRPr>
          </a:p>
          <a:p>
            <a:endParaRPr lang="tr-TR" sz="3600" dirty="0">
              <a:solidFill>
                <a:schemeClr val="tx2">
                  <a:lumMod val="75000"/>
                </a:schemeClr>
              </a:solidFill>
              <a:latin typeface="Angsana New" pitchFamily="18" charset="-34"/>
              <a:cs typeface="Angsana New" pitchFamily="18" charset="-34"/>
            </a:endParaRPr>
          </a:p>
          <a:p>
            <a:r>
              <a:rPr lang="en-GB" sz="3600" dirty="0">
                <a:solidFill>
                  <a:schemeClr val="tx2">
                    <a:lumMod val="75000"/>
                  </a:schemeClr>
                </a:solidFill>
                <a:latin typeface="Angsana New" pitchFamily="18" charset="-34"/>
                <a:cs typeface="Angsana New" pitchFamily="18" charset="-34"/>
              </a:rPr>
              <a:t>Via everything we buy,</a:t>
            </a:r>
            <a:r>
              <a:rPr lang="tr-TR" sz="3600" dirty="0">
                <a:solidFill>
                  <a:schemeClr val="tx2">
                    <a:lumMod val="75000"/>
                  </a:schemeClr>
                </a:solidFill>
                <a:latin typeface="Angsana New" pitchFamily="18" charset="-34"/>
                <a:cs typeface="Angsana New" pitchFamily="18" charset="-34"/>
              </a:rPr>
              <a:t> </a:t>
            </a:r>
            <a:r>
              <a:rPr lang="en-GB" sz="3600" dirty="0">
                <a:solidFill>
                  <a:schemeClr val="tx2">
                    <a:lumMod val="75000"/>
                  </a:schemeClr>
                </a:solidFill>
                <a:latin typeface="Angsana New" pitchFamily="18" charset="-34"/>
                <a:cs typeface="Angsana New" pitchFamily="18" charset="-34"/>
              </a:rPr>
              <a:t>sell,</a:t>
            </a:r>
            <a:r>
              <a:rPr lang="tr-TR" sz="3600" dirty="0">
                <a:solidFill>
                  <a:schemeClr val="tx2">
                    <a:lumMod val="75000"/>
                  </a:schemeClr>
                </a:solidFill>
                <a:latin typeface="Angsana New" pitchFamily="18" charset="-34"/>
                <a:cs typeface="Angsana New" pitchFamily="18" charset="-34"/>
              </a:rPr>
              <a:t> </a:t>
            </a:r>
            <a:r>
              <a:rPr lang="en-GB" sz="3600" dirty="0">
                <a:solidFill>
                  <a:schemeClr val="tx2">
                    <a:lumMod val="75000"/>
                  </a:schemeClr>
                </a:solidFill>
                <a:latin typeface="Angsana New" pitchFamily="18" charset="-34"/>
                <a:cs typeface="Angsana New" pitchFamily="18" charset="-34"/>
              </a:rPr>
              <a:t>eat and wear we consume water indirectly</a:t>
            </a:r>
            <a:r>
              <a:rPr lang="tr-TR" sz="3600" dirty="0">
                <a:solidFill>
                  <a:schemeClr val="tx2">
                    <a:lumMod val="75000"/>
                  </a:schemeClr>
                </a:solidFill>
                <a:latin typeface="Angsana New" pitchFamily="18" charset="-34"/>
                <a:cs typeface="Angsana New" pitchFamily="18" charset="-34"/>
              </a:rPr>
              <a:t>.</a:t>
            </a:r>
            <a:r>
              <a:rPr lang="en-GB" sz="3600" dirty="0">
                <a:solidFill>
                  <a:schemeClr val="tx2">
                    <a:lumMod val="75000"/>
                  </a:schemeClr>
                </a:solidFill>
                <a:latin typeface="Angsana New" pitchFamily="18" charset="-34"/>
                <a:cs typeface="Angsana New" pitchFamily="18" charset="-34"/>
              </a:rPr>
              <a:t>
</a:t>
            </a:r>
            <a:r>
              <a:rPr lang="tr-TR" sz="3600" dirty="0" err="1">
                <a:solidFill>
                  <a:schemeClr val="tx2">
                    <a:lumMod val="75000"/>
                  </a:schemeClr>
                </a:solidFill>
                <a:latin typeface="Angsana New" pitchFamily="18" charset="-34"/>
                <a:cs typeface="Angsana New" pitchFamily="18" charset="-34"/>
              </a:rPr>
              <a:t>For</a:t>
            </a:r>
            <a:r>
              <a:rPr lang="en-GB" sz="3600" dirty="0">
                <a:solidFill>
                  <a:schemeClr val="tx2">
                    <a:lumMod val="75000"/>
                  </a:schemeClr>
                </a:solidFill>
                <a:latin typeface="Angsana New" pitchFamily="18" charset="-34"/>
                <a:cs typeface="Angsana New" pitchFamily="18" charset="-34"/>
              </a:rPr>
              <a:t> example </a:t>
            </a:r>
            <a:r>
              <a:rPr lang="tr-TR" sz="3600" dirty="0">
                <a:solidFill>
                  <a:schemeClr val="tx2">
                    <a:lumMod val="75000"/>
                  </a:schemeClr>
                </a:solidFill>
                <a:latin typeface="Angsana New" pitchFamily="18" charset="-34"/>
                <a:cs typeface="Angsana New" pitchFamily="18" charset="-34"/>
              </a:rPr>
              <a:t>➜</a:t>
            </a:r>
          </a:p>
        </p:txBody>
      </p:sp>
    </p:spTree>
  </p:cSld>
  <p:clrMapOvr>
    <a:masterClrMapping/>
  </p:clrMapOvr>
  <p:transition>
    <p:pull dir="d"/>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Dikdörtgen"/>
          <p:cNvSpPr/>
          <p:nvPr/>
        </p:nvSpPr>
        <p:spPr>
          <a:xfrm>
            <a:off x="2286000" y="785794"/>
            <a:ext cx="4572000" cy="4401205"/>
          </a:xfrm>
          <a:prstGeom prst="rect">
            <a:avLst/>
          </a:prstGeom>
        </p:spPr>
        <p:txBody>
          <a:bodyPr wrap="square">
            <a:spAutoFit/>
          </a:bodyPr>
          <a:lstStyle/>
          <a:p>
            <a:r>
              <a:rPr lang="tr-TR" sz="4000" dirty="0" err="1">
                <a:solidFill>
                  <a:schemeClr val="tx2">
                    <a:lumMod val="75000"/>
                  </a:schemeClr>
                </a:solidFill>
                <a:latin typeface="Angsana New" pitchFamily="18" charset="-34"/>
                <a:cs typeface="Angsana New" pitchFamily="18" charset="-34"/>
              </a:rPr>
              <a:t>And</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we</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calculated</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our</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own</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water</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footprints</a:t>
            </a:r>
            <a:r>
              <a:rPr lang="tr-TR" sz="4000" dirty="0">
                <a:solidFill>
                  <a:schemeClr val="tx2">
                    <a:lumMod val="75000"/>
                  </a:schemeClr>
                </a:solidFill>
                <a:latin typeface="Angsana New" pitchFamily="18" charset="-34"/>
                <a:cs typeface="Angsana New" pitchFamily="18" charset="-34"/>
              </a:rPr>
              <a:t>:</a:t>
            </a:r>
          </a:p>
          <a:p>
            <a:r>
              <a:rPr lang="tr-TR" sz="4000" b="1" dirty="0">
                <a:solidFill>
                  <a:schemeClr val="tx2">
                    <a:lumMod val="75000"/>
                  </a:schemeClr>
                </a:solidFill>
                <a:latin typeface="Angsana New" pitchFamily="18" charset="-34"/>
                <a:cs typeface="Angsana New" pitchFamily="18" charset="-34"/>
              </a:rPr>
              <a:t>Mücahit</a:t>
            </a:r>
            <a:r>
              <a:rPr lang="tr-TR" sz="4000" dirty="0">
                <a:solidFill>
                  <a:schemeClr val="tx2">
                    <a:lumMod val="75000"/>
                  </a:schemeClr>
                </a:solidFill>
                <a:latin typeface="Angsana New" pitchFamily="18" charset="-34"/>
                <a:cs typeface="Angsana New" pitchFamily="18" charset="-34"/>
              </a:rPr>
              <a:t>: </a:t>
            </a:r>
            <a:r>
              <a:rPr lang="tr-TR" sz="4000" b="1" dirty="0">
                <a:solidFill>
                  <a:schemeClr val="tx2">
                    <a:lumMod val="75000"/>
                  </a:schemeClr>
                </a:solidFill>
                <a:latin typeface="Angsana New" pitchFamily="18" charset="-34"/>
                <a:cs typeface="Angsana New" pitchFamily="18" charset="-34"/>
              </a:rPr>
              <a:t>2483</a:t>
            </a:r>
          </a:p>
          <a:p>
            <a:r>
              <a:rPr lang="tr-TR" sz="4000" b="1" dirty="0">
                <a:solidFill>
                  <a:schemeClr val="tx2">
                    <a:lumMod val="75000"/>
                  </a:schemeClr>
                </a:solidFill>
                <a:latin typeface="Angsana New" pitchFamily="18" charset="-34"/>
                <a:cs typeface="Angsana New" pitchFamily="18" charset="-34"/>
              </a:rPr>
              <a:t>İpek: 1171</a:t>
            </a:r>
          </a:p>
          <a:p>
            <a:r>
              <a:rPr lang="tr-TR" sz="4000" dirty="0" err="1">
                <a:solidFill>
                  <a:schemeClr val="tx2">
                    <a:lumMod val="75000"/>
                  </a:schemeClr>
                </a:solidFill>
                <a:latin typeface="Angsana New" pitchFamily="18" charset="-34"/>
                <a:cs typeface="Angsana New" pitchFamily="18" charset="-34"/>
              </a:rPr>
              <a:t>If</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you</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would</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like</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to</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calculate</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yours</a:t>
            </a:r>
            <a:r>
              <a:rPr lang="tr-TR" sz="4000" dirty="0">
                <a:solidFill>
                  <a:schemeClr val="tx2">
                    <a:lumMod val="75000"/>
                  </a:schemeClr>
                </a:solidFill>
                <a:latin typeface="Angsana New" pitchFamily="18" charset="-34"/>
                <a:cs typeface="Angsana New" pitchFamily="18" charset="-34"/>
              </a:rPr>
              <a:t>, </a:t>
            </a:r>
            <a:r>
              <a:rPr lang="tr-TR" sz="4000" dirty="0" err="1">
                <a:solidFill>
                  <a:schemeClr val="tx2">
                    <a:lumMod val="75000"/>
                  </a:schemeClr>
                </a:solidFill>
                <a:latin typeface="Angsana New" pitchFamily="18" charset="-34"/>
                <a:cs typeface="Angsana New" pitchFamily="18" charset="-34"/>
              </a:rPr>
              <a:t>you</a:t>
            </a:r>
            <a:r>
              <a:rPr lang="tr-TR" sz="4000" dirty="0">
                <a:solidFill>
                  <a:schemeClr val="tx2">
                    <a:lumMod val="75000"/>
                  </a:schemeClr>
                </a:solidFill>
                <a:latin typeface="Angsana New" pitchFamily="18" charset="-34"/>
                <a:cs typeface="Angsana New" pitchFamily="18" charset="-34"/>
              </a:rPr>
              <a:t> can </a:t>
            </a:r>
            <a:r>
              <a:rPr lang="tr-TR" sz="4000" dirty="0" err="1">
                <a:solidFill>
                  <a:schemeClr val="tx2">
                    <a:lumMod val="75000"/>
                  </a:schemeClr>
                </a:solidFill>
                <a:latin typeface="Angsana New" pitchFamily="18" charset="-34"/>
                <a:cs typeface="Angsana New" pitchFamily="18" charset="-34"/>
              </a:rPr>
              <a:t>visit</a:t>
            </a:r>
            <a:r>
              <a:rPr lang="tr-TR" sz="4000" dirty="0">
                <a:solidFill>
                  <a:schemeClr val="tx2">
                    <a:lumMod val="75000"/>
                  </a:schemeClr>
                </a:solidFill>
                <a:latin typeface="Angsana New" pitchFamily="18" charset="-34"/>
                <a:cs typeface="Angsana New" pitchFamily="18" charset="-34"/>
              </a:rPr>
              <a:t>:</a:t>
            </a:r>
          </a:p>
          <a:p>
            <a:r>
              <a:rPr lang="tr-TR" sz="4000" b="1" dirty="0">
                <a:solidFill>
                  <a:schemeClr val="tx2">
                    <a:lumMod val="75000"/>
                  </a:schemeClr>
                </a:solidFill>
                <a:latin typeface="Angsana New" pitchFamily="18" charset="-34"/>
                <a:cs typeface="Angsana New" pitchFamily="18" charset="-34"/>
              </a:rPr>
              <a:t>www.</a:t>
            </a:r>
            <a:r>
              <a:rPr lang="tr-TR" sz="4000" b="1" dirty="0" err="1">
                <a:solidFill>
                  <a:schemeClr val="tx2">
                    <a:lumMod val="75000"/>
                  </a:schemeClr>
                </a:solidFill>
                <a:latin typeface="Angsana New" pitchFamily="18" charset="-34"/>
                <a:cs typeface="Angsana New" pitchFamily="18" charset="-34"/>
              </a:rPr>
              <a:t>watercalculator</a:t>
            </a:r>
            <a:r>
              <a:rPr lang="tr-TR" sz="4000" b="1" dirty="0">
                <a:solidFill>
                  <a:schemeClr val="tx2">
                    <a:lumMod val="75000"/>
                  </a:schemeClr>
                </a:solidFill>
                <a:latin typeface="Angsana New" pitchFamily="18" charset="-34"/>
                <a:cs typeface="Angsana New" pitchFamily="18" charset="-34"/>
              </a:rPr>
              <a:t>.org</a:t>
            </a:r>
          </a:p>
        </p:txBody>
      </p:sp>
    </p:spTree>
  </p:cSld>
  <p:clrMapOvr>
    <a:masterClrMapping/>
  </p:clrMapOvr>
  <p:transition>
    <p:pull dir="d"/>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a:xfrm>
            <a:off x="-35751" y="0"/>
            <a:ext cx="3357586" cy="6500858"/>
          </a:xfrm>
        </p:spPr>
        <p:txBody>
          <a:bodyPr>
            <a:noAutofit/>
          </a:bodyPr>
          <a:lstStyle/>
          <a:p>
            <a:pPr marL="342900" indent="-342900"/>
            <a:r>
              <a:rPr lang="en-GB" sz="2400" dirty="0">
                <a:solidFill>
                  <a:schemeClr val="tx2">
                    <a:lumMod val="75000"/>
                  </a:schemeClr>
                </a:solidFill>
                <a:latin typeface="Angsana New" pitchFamily="18" charset="-34"/>
                <a:cs typeface="Angsana New" pitchFamily="18" charset="-34"/>
              </a:rPr>
              <a:t>Water shortage </a:t>
            </a:r>
            <a:r>
              <a:rPr lang="tr-TR" sz="2400" dirty="0">
                <a:solidFill>
                  <a:schemeClr val="tx2">
                    <a:lumMod val="75000"/>
                  </a:schemeClr>
                </a:solidFill>
                <a:latin typeface="Angsana New" pitchFamily="18" charset="-34"/>
                <a:cs typeface="Angsana New" pitchFamily="18" charset="-34"/>
              </a:rPr>
              <a:t>p</a:t>
            </a:r>
            <a:r>
              <a:rPr lang="en-GB" sz="2400" dirty="0" err="1">
                <a:solidFill>
                  <a:schemeClr val="tx2">
                    <a:lumMod val="75000"/>
                  </a:schemeClr>
                </a:solidFill>
                <a:latin typeface="Angsana New" pitchFamily="18" charset="-34"/>
                <a:cs typeface="Angsana New" pitchFamily="18" charset="-34"/>
              </a:rPr>
              <a:t>roblem</a:t>
            </a:r>
            <a:r>
              <a:rPr lang="en-GB" sz="2400" dirty="0">
                <a:solidFill>
                  <a:schemeClr val="tx2">
                    <a:lumMod val="75000"/>
                  </a:schemeClr>
                </a:solidFill>
                <a:latin typeface="Angsana New" pitchFamily="18" charset="-34"/>
                <a:cs typeface="Angsana New" pitchFamily="18" charset="-34"/>
              </a:rPr>
              <a:t> is</a:t>
            </a:r>
            <a:r>
              <a:rPr lang="tr-TR" sz="2400" dirty="0">
                <a:solidFill>
                  <a:schemeClr val="tx2">
                    <a:lumMod val="75000"/>
                  </a:schemeClr>
                </a:solidFill>
                <a:latin typeface="Angsana New" pitchFamily="18" charset="-34"/>
                <a:cs typeface="Angsana New" pitchFamily="18" charset="-34"/>
              </a:rPr>
              <a:t> no</a:t>
            </a:r>
            <a:r>
              <a:rPr lang="en-GB" sz="2400" dirty="0">
                <a:solidFill>
                  <a:schemeClr val="tx2">
                    <a:lumMod val="75000"/>
                  </a:schemeClr>
                </a:solidFill>
                <a:latin typeface="Angsana New" pitchFamily="18" charset="-34"/>
                <a:cs typeface="Angsana New" pitchFamily="18" charset="-34"/>
              </a:rPr>
              <a:t>t</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valid </a:t>
            </a:r>
            <a:r>
              <a:rPr lang="tr-TR" sz="2400" dirty="0">
                <a:solidFill>
                  <a:schemeClr val="tx2">
                    <a:lumMod val="75000"/>
                  </a:schemeClr>
                </a:solidFill>
                <a:latin typeface="Angsana New" pitchFamily="18" charset="-34"/>
                <a:cs typeface="Angsana New" pitchFamily="18" charset="-34"/>
              </a:rPr>
              <a:t> </a:t>
            </a:r>
            <a:r>
              <a:rPr lang="tr-TR" sz="2400" dirty="0" err="1">
                <a:solidFill>
                  <a:schemeClr val="tx2">
                    <a:lumMod val="75000"/>
                  </a:schemeClr>
                </a:solidFill>
                <a:latin typeface="Angsana New" pitchFamily="18" charset="-34"/>
                <a:cs typeface="Angsana New" pitchFamily="18" charset="-34"/>
              </a:rPr>
              <a:t>only</a:t>
            </a:r>
            <a:r>
              <a:rPr lang="en-GB" sz="2400" dirty="0">
                <a:solidFill>
                  <a:schemeClr val="tx2">
                    <a:lumMod val="75000"/>
                  </a:schemeClr>
                </a:solidFill>
                <a:latin typeface="Angsana New" pitchFamily="18" charset="-34"/>
                <a:cs typeface="Angsana New" pitchFamily="18" charset="-34"/>
              </a:rPr>
              <a:t> for Turkey </a:t>
            </a:r>
            <a:r>
              <a:rPr lang="tr-TR" sz="2400" dirty="0" err="1">
                <a:solidFill>
                  <a:schemeClr val="tx2">
                    <a:lumMod val="75000"/>
                  </a:schemeClr>
                </a:solidFill>
                <a:latin typeface="Angsana New" pitchFamily="18" charset="-34"/>
                <a:cs typeface="Angsana New" pitchFamily="18" charset="-34"/>
              </a:rPr>
              <a:t>or</a:t>
            </a:r>
            <a:r>
              <a:rPr lang="en-GB" sz="2400" dirty="0">
                <a:solidFill>
                  <a:schemeClr val="tx2">
                    <a:lumMod val="75000"/>
                  </a:schemeClr>
                </a:solidFill>
                <a:latin typeface="Angsana New" pitchFamily="18" charset="-34"/>
                <a:cs typeface="Angsana New" pitchFamily="18" charset="-34"/>
              </a:rPr>
              <a:t> Istanbul.</a:t>
            </a:r>
            <a:br>
              <a:rPr lang="en-GB" sz="2400" dirty="0">
                <a:solidFill>
                  <a:schemeClr val="tx2">
                    <a:lumMod val="75000"/>
                  </a:schemeClr>
                </a:solidFill>
                <a:latin typeface="Angsana New" pitchFamily="18" charset="-34"/>
                <a:cs typeface="Angsana New" pitchFamily="18" charset="-34"/>
              </a:rPr>
            </a:br>
            <a:r>
              <a:rPr lang="tr-TR" sz="2400" dirty="0" err="1">
                <a:solidFill>
                  <a:schemeClr val="tx2">
                    <a:lumMod val="75000"/>
                  </a:schemeClr>
                </a:solidFill>
                <a:latin typeface="Angsana New" pitchFamily="18" charset="-34"/>
                <a:cs typeface="Angsana New" pitchFamily="18" charset="-34"/>
              </a:rPr>
              <a:t>It</a:t>
            </a:r>
            <a:r>
              <a:rPr lang="tr-TR" sz="2400" dirty="0">
                <a:solidFill>
                  <a:schemeClr val="tx2">
                    <a:lumMod val="75000"/>
                  </a:schemeClr>
                </a:solidFill>
                <a:latin typeface="Angsana New" pitchFamily="18" charset="-34"/>
                <a:cs typeface="Angsana New" pitchFamily="18" charset="-34"/>
              </a:rPr>
              <a:t> is</a:t>
            </a:r>
            <a:r>
              <a:rPr lang="en-GB" sz="2400" dirty="0">
                <a:solidFill>
                  <a:schemeClr val="tx2">
                    <a:lumMod val="75000"/>
                  </a:schemeClr>
                </a:solidFill>
                <a:latin typeface="Angsana New" pitchFamily="18" charset="-34"/>
                <a:cs typeface="Angsana New" pitchFamily="18" charset="-34"/>
              </a:rPr>
              <a:t> a </a:t>
            </a:r>
            <a:r>
              <a:rPr lang="tr-TR" sz="2400" dirty="0">
                <a:solidFill>
                  <a:schemeClr val="tx2">
                    <a:lumMod val="75000"/>
                  </a:schemeClr>
                </a:solidFill>
                <a:latin typeface="Angsana New" pitchFamily="18" charset="-34"/>
                <a:cs typeface="Angsana New" pitchFamily="18" charset="-34"/>
              </a:rPr>
              <a:t>v</a:t>
            </a:r>
            <a:r>
              <a:rPr lang="en-GB" sz="2400" dirty="0" err="1">
                <a:solidFill>
                  <a:schemeClr val="tx2">
                    <a:lumMod val="75000"/>
                  </a:schemeClr>
                </a:solidFill>
                <a:latin typeface="Angsana New" pitchFamily="18" charset="-34"/>
                <a:cs typeface="Angsana New" pitchFamily="18" charset="-34"/>
              </a:rPr>
              <a:t>ery</a:t>
            </a:r>
            <a:r>
              <a:rPr lang="en-GB" sz="2400" dirty="0">
                <a:solidFill>
                  <a:schemeClr val="tx2">
                    <a:lumMod val="75000"/>
                  </a:schemeClr>
                </a:solidFill>
                <a:latin typeface="Angsana New" pitchFamily="18" charset="-34"/>
                <a:cs typeface="Angsana New" pitchFamily="18" charset="-34"/>
              </a:rPr>
              <a:t> important problem</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affecting the whole world.</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Do you think there is a</a:t>
            </a:r>
            <a:r>
              <a:rPr lang="tr-TR" sz="2400" dirty="0" err="1">
                <a:solidFill>
                  <a:schemeClr val="tx2">
                    <a:lumMod val="75000"/>
                  </a:schemeClr>
                </a:solidFill>
                <a:latin typeface="Angsana New" pitchFamily="18" charset="-34"/>
                <a:cs typeface="Angsana New" pitchFamily="18" charset="-34"/>
              </a:rPr>
              <a:t>ny</a:t>
            </a:r>
            <a:r>
              <a:rPr lang="en-GB" sz="2400" dirty="0">
                <a:solidFill>
                  <a:schemeClr val="tx2">
                    <a:lumMod val="75000"/>
                  </a:schemeClr>
                </a:solidFill>
                <a:latin typeface="Angsana New" pitchFamily="18" charset="-34"/>
                <a:cs typeface="Angsana New" pitchFamily="18" charset="-34"/>
              </a:rPr>
              <a:t> country that restricts the water of its citizens due to water shortage?</a:t>
            </a:r>
            <a:br>
              <a:rPr lang="en-GB" sz="2400" dirty="0">
                <a:solidFill>
                  <a:schemeClr val="tx2">
                    <a:lumMod val="75000"/>
                  </a:schemeClr>
                </a:solidFill>
                <a:latin typeface="Angsana New" pitchFamily="18" charset="-34"/>
                <a:cs typeface="Angsana New" pitchFamily="18" charset="-34"/>
              </a:rPr>
            </a:br>
            <a:r>
              <a:rPr lang="en-GB" sz="2400" dirty="0">
                <a:solidFill>
                  <a:schemeClr val="tx2">
                    <a:lumMod val="75000"/>
                  </a:schemeClr>
                </a:solidFill>
                <a:latin typeface="Angsana New" pitchFamily="18" charset="-34"/>
                <a:cs typeface="Angsana New" pitchFamily="18" charset="-34"/>
              </a:rPr>
              <a:t>Yes, there is:</a:t>
            </a:r>
            <a:r>
              <a:rPr lang="tr-TR" sz="2400" dirty="0">
                <a:solidFill>
                  <a:schemeClr val="tx2">
                    <a:lumMod val="75000"/>
                  </a:schemeClr>
                </a:solidFill>
                <a:latin typeface="Angsana New" pitchFamily="18" charset="-34"/>
                <a:cs typeface="Angsana New" pitchFamily="18" charset="-34"/>
              </a:rPr>
              <a:t> </a:t>
            </a:r>
            <a:r>
              <a:rPr lang="en-GB" sz="2400" b="1" dirty="0">
                <a:solidFill>
                  <a:schemeClr val="tx2">
                    <a:lumMod val="75000"/>
                  </a:schemeClr>
                </a:solidFill>
                <a:latin typeface="Angsana New" pitchFamily="18" charset="-34"/>
                <a:cs typeface="Angsana New" pitchFamily="18" charset="-34"/>
              </a:rPr>
              <a:t>Cape Town</a:t>
            </a:r>
            <a:r>
              <a:rPr lang="en-GB" sz="2400" dirty="0">
                <a:solidFill>
                  <a:schemeClr val="tx2">
                    <a:lumMod val="75000"/>
                  </a:schemeClr>
                </a:solidFill>
                <a:latin typeface="Angsana New" pitchFamily="18" charset="-34"/>
                <a:cs typeface="Angsana New" pitchFamily="18" charset="-34"/>
              </a:rPr>
              <a:t>.Cape Town is t</a:t>
            </a:r>
            <a:r>
              <a:rPr lang="tr-TR" sz="2400" dirty="0">
                <a:solidFill>
                  <a:schemeClr val="tx2">
                    <a:lumMod val="75000"/>
                  </a:schemeClr>
                </a:solidFill>
                <a:latin typeface="Angsana New" pitchFamily="18" charset="-34"/>
                <a:cs typeface="Angsana New" pitchFamily="18" charset="-34"/>
              </a:rPr>
              <a:t>he</a:t>
            </a:r>
            <a:r>
              <a:rPr lang="en-GB" sz="2400" dirty="0">
                <a:solidFill>
                  <a:schemeClr val="tx2">
                    <a:lumMod val="75000"/>
                  </a:schemeClr>
                </a:solidFill>
                <a:latin typeface="Angsana New" pitchFamily="18" charset="-34"/>
                <a:cs typeface="Angsana New" pitchFamily="18" charset="-34"/>
              </a:rPr>
              <a:t> first major city in the </a:t>
            </a:r>
            <a:r>
              <a:rPr lang="en-GB" sz="2400" dirty="0" err="1">
                <a:solidFill>
                  <a:schemeClr val="tx2">
                    <a:lumMod val="75000"/>
                  </a:schemeClr>
                </a:solidFill>
                <a:latin typeface="Angsana New" pitchFamily="18" charset="-34"/>
                <a:cs typeface="Angsana New" pitchFamily="18" charset="-34"/>
              </a:rPr>
              <a:t>wor</a:t>
            </a:r>
            <a:r>
              <a:rPr lang="tr-TR" sz="2400" dirty="0" err="1">
                <a:solidFill>
                  <a:schemeClr val="tx2">
                    <a:lumMod val="75000"/>
                  </a:schemeClr>
                </a:solidFill>
                <a:latin typeface="Angsana New" pitchFamily="18" charset="-34"/>
                <a:cs typeface="Angsana New" pitchFamily="18" charset="-34"/>
              </a:rPr>
              <a:t>ld</a:t>
            </a:r>
            <a:r>
              <a:rPr lang="en-GB" sz="2400" dirty="0">
                <a:solidFill>
                  <a:schemeClr val="tx2">
                    <a:lumMod val="75000"/>
                  </a:schemeClr>
                </a:solidFill>
                <a:latin typeface="Angsana New" pitchFamily="18" charset="-34"/>
                <a:cs typeface="Angsana New" pitchFamily="18" charset="-34"/>
              </a:rPr>
              <a:t> to limit its citizens’ water to </a:t>
            </a:r>
            <a:r>
              <a:rPr lang="tr-TR" sz="2400" dirty="0" err="1">
                <a:solidFill>
                  <a:schemeClr val="tx2">
                    <a:lumMod val="75000"/>
                  </a:schemeClr>
                </a:solidFill>
                <a:latin typeface="Angsana New" pitchFamily="18" charset="-34"/>
                <a:cs typeface="Angsana New" pitchFamily="18" charset="-34"/>
              </a:rPr>
              <a:t>only</a:t>
            </a:r>
            <a:r>
              <a:rPr lang="en-GB" sz="2400" dirty="0">
                <a:solidFill>
                  <a:schemeClr val="tx2">
                    <a:lumMod val="75000"/>
                  </a:schemeClr>
                </a:solidFill>
                <a:latin typeface="Angsana New" pitchFamily="18" charset="-34"/>
                <a:cs typeface="Angsana New" pitchFamily="18" charset="-34"/>
              </a:rPr>
              <a:t> 50 </a:t>
            </a:r>
            <a:r>
              <a:rPr lang="en-GB" sz="2400" dirty="0" err="1">
                <a:solidFill>
                  <a:schemeClr val="tx2">
                    <a:lumMod val="75000"/>
                  </a:schemeClr>
                </a:solidFill>
                <a:latin typeface="Angsana New" pitchFamily="18" charset="-34"/>
                <a:cs typeface="Angsana New" pitchFamily="18" charset="-34"/>
              </a:rPr>
              <a:t>lite</a:t>
            </a:r>
            <a:r>
              <a:rPr lang="tr-TR" sz="2400" dirty="0">
                <a:solidFill>
                  <a:schemeClr val="tx2">
                    <a:lumMod val="75000"/>
                  </a:schemeClr>
                </a:solidFill>
                <a:latin typeface="Angsana New" pitchFamily="18" charset="-34"/>
                <a:cs typeface="Angsana New" pitchFamily="18" charset="-34"/>
              </a:rPr>
              <a:t>r</a:t>
            </a:r>
            <a:r>
              <a:rPr lang="en-GB" sz="2400" dirty="0">
                <a:solidFill>
                  <a:schemeClr val="tx2">
                    <a:lumMod val="75000"/>
                  </a:schemeClr>
                </a:solidFill>
                <a:latin typeface="Angsana New" pitchFamily="18" charset="-34"/>
                <a:cs typeface="Angsana New" pitchFamily="18" charset="-34"/>
              </a:rPr>
              <a:t>s per person</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per day due to water shortage.</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So why do they do </a:t>
            </a:r>
            <a:r>
              <a:rPr lang="tr-TR" sz="2400" dirty="0" err="1">
                <a:solidFill>
                  <a:schemeClr val="tx2">
                    <a:lumMod val="75000"/>
                  </a:schemeClr>
                </a:solidFill>
                <a:latin typeface="Angsana New" pitchFamily="18" charset="-34"/>
                <a:cs typeface="Angsana New" pitchFamily="18" charset="-34"/>
              </a:rPr>
              <a:t>so</a:t>
            </a:r>
            <a:r>
              <a:rPr lang="en-GB" sz="2400" dirty="0">
                <a:solidFill>
                  <a:schemeClr val="tx2">
                    <a:lumMod val="75000"/>
                  </a:schemeClr>
                </a:solidFill>
                <a:latin typeface="Angsana New" pitchFamily="18" charset="-34"/>
                <a:cs typeface="Angsana New" pitchFamily="18" charset="-34"/>
              </a:rPr>
              <a:t>?</a:t>
            </a:r>
            <a:br>
              <a:rPr lang="en-GB" sz="2400" dirty="0">
                <a:solidFill>
                  <a:schemeClr val="tx2">
                    <a:lumMod val="75000"/>
                  </a:schemeClr>
                </a:solidFill>
                <a:latin typeface="Angsana New" pitchFamily="18" charset="-34"/>
                <a:cs typeface="Angsana New" pitchFamily="18" charset="-34"/>
              </a:rPr>
            </a:br>
            <a:r>
              <a:rPr lang="en-GB" sz="2400" dirty="0">
                <a:solidFill>
                  <a:schemeClr val="tx2">
                    <a:lumMod val="75000"/>
                  </a:schemeClr>
                </a:solidFill>
                <a:latin typeface="Angsana New" pitchFamily="18" charset="-34"/>
                <a:cs typeface="Angsana New" pitchFamily="18" charset="-34"/>
              </a:rPr>
              <a:t>Is it just a water problem?</a:t>
            </a:r>
            <a:br>
              <a:rPr lang="en-GB" sz="2400" dirty="0">
                <a:solidFill>
                  <a:schemeClr val="tx2">
                    <a:lumMod val="75000"/>
                  </a:schemeClr>
                </a:solidFill>
                <a:latin typeface="Angsana New" pitchFamily="18" charset="-34"/>
                <a:cs typeface="Angsana New" pitchFamily="18" charset="-34"/>
              </a:rPr>
            </a:br>
            <a:r>
              <a:rPr lang="en-GB" sz="2400" dirty="0">
                <a:solidFill>
                  <a:schemeClr val="tx2">
                    <a:lumMod val="75000"/>
                  </a:schemeClr>
                </a:solidFill>
                <a:latin typeface="Angsana New" pitchFamily="18" charset="-34"/>
                <a:cs typeface="Angsana New" pitchFamily="18" charset="-34"/>
              </a:rPr>
              <a:t>No.</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There are other reasons besides the water problem</a:t>
            </a:r>
            <a:r>
              <a:rPr lang="tr-TR" sz="2400" dirty="0">
                <a:solidFill>
                  <a:schemeClr val="tx2">
                    <a:lumMod val="75000"/>
                  </a:schemeClr>
                </a:solidFill>
                <a:latin typeface="Angsana New" pitchFamily="18" charset="-34"/>
                <a:cs typeface="Angsana New" pitchFamily="18" charset="-34"/>
              </a:rPr>
              <a:t>: </a:t>
            </a:r>
            <a:r>
              <a:rPr lang="en-GB" sz="2400" dirty="0">
                <a:solidFill>
                  <a:schemeClr val="tx2">
                    <a:lumMod val="75000"/>
                  </a:schemeClr>
                </a:solidFill>
                <a:latin typeface="Angsana New" pitchFamily="18" charset="-34"/>
                <a:cs typeface="Angsana New" pitchFamily="18" charset="-34"/>
              </a:rPr>
              <a:t>to prevent day zero</a:t>
            </a:r>
            <a:r>
              <a:rPr lang="tr-TR" sz="2400" dirty="0">
                <a:solidFill>
                  <a:schemeClr val="tx2">
                    <a:lumMod val="75000"/>
                  </a:schemeClr>
                </a:solidFill>
                <a:latin typeface="Angsana New" pitchFamily="18" charset="-34"/>
                <a:cs typeface="Angsana New" pitchFamily="18" charset="-34"/>
              </a:rPr>
              <a:t>.</a:t>
            </a:r>
          </a:p>
        </p:txBody>
      </p:sp>
      <p:pic>
        <p:nvPicPr>
          <p:cNvPr id="2050" name="Picture 2" descr="C:\Documents and Settings\step\Desktop\ÖDEV\8364e7f5-151c-4333-a891-88f1bd1a9c5f.jpg"/>
          <p:cNvPicPr>
            <a:picLocks noChangeAspect="1" noChangeArrowheads="1"/>
          </p:cNvPicPr>
          <p:nvPr/>
        </p:nvPicPr>
        <p:blipFill>
          <a:blip r:embed="rId2" cstate="print"/>
          <a:srcRect/>
          <a:stretch>
            <a:fillRect/>
          </a:stretch>
        </p:blipFill>
        <p:spPr bwMode="auto">
          <a:xfrm>
            <a:off x="3643306" y="0"/>
            <a:ext cx="1857388" cy="3500438"/>
          </a:xfrm>
          <a:prstGeom prst="rect">
            <a:avLst/>
          </a:prstGeom>
          <a:noFill/>
        </p:spPr>
      </p:pic>
      <p:pic>
        <p:nvPicPr>
          <p:cNvPr id="2051" name="Picture 3" descr="C:\Documents and Settings\step\Desktop\ÖDEV\aec866c6-5847-4aa4-9e39-0c7b327e8eba.jpg"/>
          <p:cNvPicPr>
            <a:picLocks noChangeAspect="1" noChangeArrowheads="1"/>
          </p:cNvPicPr>
          <p:nvPr/>
        </p:nvPicPr>
        <p:blipFill>
          <a:blip r:embed="rId3" cstate="print"/>
          <a:srcRect/>
          <a:stretch>
            <a:fillRect/>
          </a:stretch>
        </p:blipFill>
        <p:spPr bwMode="auto">
          <a:xfrm>
            <a:off x="5500694" y="0"/>
            <a:ext cx="1785950" cy="3500438"/>
          </a:xfrm>
          <a:prstGeom prst="rect">
            <a:avLst/>
          </a:prstGeom>
          <a:noFill/>
        </p:spPr>
      </p:pic>
      <p:pic>
        <p:nvPicPr>
          <p:cNvPr id="2052" name="Picture 4" descr="C:\Documents and Settings\step\Desktop\ÖDEV\807d29da-73ae-4c70-a4b8-880067594a21.jpg"/>
          <p:cNvPicPr>
            <a:picLocks noChangeAspect="1" noChangeArrowheads="1"/>
          </p:cNvPicPr>
          <p:nvPr/>
        </p:nvPicPr>
        <p:blipFill>
          <a:blip r:embed="rId4" cstate="print"/>
          <a:srcRect/>
          <a:stretch>
            <a:fillRect/>
          </a:stretch>
        </p:blipFill>
        <p:spPr bwMode="auto">
          <a:xfrm>
            <a:off x="7286612" y="0"/>
            <a:ext cx="1857388" cy="3500438"/>
          </a:xfrm>
          <a:prstGeom prst="rect">
            <a:avLst/>
          </a:prstGeom>
          <a:noFill/>
        </p:spPr>
      </p:pic>
      <p:pic>
        <p:nvPicPr>
          <p:cNvPr id="2053" name="Picture 5" descr="C:\Documents and Settings\step\Desktop\ÖDEV\9a7935b8-41a5-498e-b701-9d5be82b3cd2.jpg"/>
          <p:cNvPicPr>
            <a:picLocks noChangeAspect="1" noChangeArrowheads="1"/>
          </p:cNvPicPr>
          <p:nvPr/>
        </p:nvPicPr>
        <p:blipFill>
          <a:blip r:embed="rId5" cstate="print"/>
          <a:srcRect/>
          <a:stretch>
            <a:fillRect/>
          </a:stretch>
        </p:blipFill>
        <p:spPr bwMode="auto">
          <a:xfrm>
            <a:off x="4000496" y="3500438"/>
            <a:ext cx="2143140" cy="3357562"/>
          </a:xfrm>
          <a:prstGeom prst="rect">
            <a:avLst/>
          </a:prstGeom>
          <a:noFill/>
        </p:spPr>
      </p:pic>
      <p:pic>
        <p:nvPicPr>
          <p:cNvPr id="2054" name="Picture 6" descr="C:\Documents and Settings\step\Desktop\ÖDEV\1abf7658-39ae-4f7c-a941-874e27f6dea1.jpg"/>
          <p:cNvPicPr>
            <a:picLocks noChangeAspect="1" noChangeArrowheads="1"/>
          </p:cNvPicPr>
          <p:nvPr/>
        </p:nvPicPr>
        <p:blipFill>
          <a:blip r:embed="rId6" cstate="print"/>
          <a:srcRect/>
          <a:stretch>
            <a:fillRect/>
          </a:stretch>
        </p:blipFill>
        <p:spPr bwMode="auto">
          <a:xfrm>
            <a:off x="6143636" y="3500438"/>
            <a:ext cx="2071702" cy="3357562"/>
          </a:xfrm>
          <a:prstGeom prst="rect">
            <a:avLst/>
          </a:prstGeom>
          <a:noFill/>
        </p:spPr>
      </p:pic>
    </p:spTree>
  </p:cSld>
  <p:clrMapOvr>
    <a:masterClrMapping/>
  </p:clrMapOvr>
  <p:transition>
    <p:pull dir="d"/>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Başlık"/>
          <p:cNvSpPr>
            <a:spLocks noGrp="1"/>
          </p:cNvSpPr>
          <p:nvPr>
            <p:ph type="title"/>
          </p:nvPr>
        </p:nvSpPr>
        <p:spPr/>
        <p:txBody>
          <a:bodyPr>
            <a:noAutofit/>
          </a:bodyPr>
          <a:lstStyle/>
          <a:p>
            <a:r>
              <a:rPr lang="tr-TR" sz="3600" dirty="0">
                <a:solidFill>
                  <a:schemeClr val="tx2">
                    <a:lumMod val="75000"/>
                  </a:schemeClr>
                </a:solidFill>
              </a:rPr>
              <a:t>25 LITERS AND DAY ZERO </a:t>
            </a:r>
          </a:p>
        </p:txBody>
      </p:sp>
      <p:pic>
        <p:nvPicPr>
          <p:cNvPr id="7" name="6 İçerik Yer Tutucusu" descr="su.jpg"/>
          <p:cNvPicPr>
            <a:picLocks noGrp="1" noChangeAspect="1"/>
          </p:cNvPicPr>
          <p:nvPr>
            <p:ph idx="1"/>
          </p:nvPr>
        </p:nvPicPr>
        <p:blipFill>
          <a:blip r:embed="rId2" cstate="print"/>
          <a:stretch>
            <a:fillRect/>
          </a:stretch>
        </p:blipFill>
        <p:spPr>
          <a:xfrm>
            <a:off x="4500562" y="357166"/>
            <a:ext cx="4401440" cy="2928958"/>
          </a:xfrm>
        </p:spPr>
      </p:pic>
      <p:pic>
        <p:nvPicPr>
          <p:cNvPr id="8" name="7 Resim" descr="su.jpg"/>
          <p:cNvPicPr>
            <a:picLocks noChangeAspect="1"/>
          </p:cNvPicPr>
          <p:nvPr/>
        </p:nvPicPr>
        <p:blipFill>
          <a:blip r:embed="rId3" cstate="print"/>
          <a:stretch>
            <a:fillRect/>
          </a:stretch>
        </p:blipFill>
        <p:spPr>
          <a:xfrm>
            <a:off x="4500562" y="3643314"/>
            <a:ext cx="4500563" cy="2533104"/>
          </a:xfrm>
          <a:prstGeom prst="rect">
            <a:avLst/>
          </a:prstGeom>
        </p:spPr>
      </p:pic>
      <p:sp>
        <p:nvSpPr>
          <p:cNvPr id="3" name="Text Placeholder 2">
            <a:extLst>
              <a:ext uri="{FF2B5EF4-FFF2-40B4-BE49-F238E27FC236}">
                <a16:creationId xmlns:a16="http://schemas.microsoft.com/office/drawing/2014/main" id="{3B314D59-F938-8944-9FBC-19E5E7563A59}"/>
              </a:ext>
            </a:extLst>
          </p:cNvPr>
          <p:cNvSpPr>
            <a:spLocks noGrp="1"/>
          </p:cNvSpPr>
          <p:nvPr>
            <p:ph type="body" sz="half" idx="2"/>
          </p:nvPr>
        </p:nvSpPr>
        <p:spPr>
          <a:xfrm>
            <a:off x="457200" y="1435100"/>
            <a:ext cx="3008313" cy="4691063"/>
          </a:xfrm>
        </p:spPr>
        <p:txBody>
          <a:bodyPr>
            <a:noAutofit/>
          </a:bodyPr>
          <a:lstStyle/>
          <a:p>
            <a:r>
              <a:rPr lang="en-GB" sz="2800" dirty="0">
                <a:solidFill>
                  <a:schemeClr val="tx2">
                    <a:lumMod val="75000"/>
                  </a:schemeClr>
                </a:solidFill>
                <a:latin typeface="Angsana New" pitchFamily="18" charset="-34"/>
                <a:cs typeface="Angsana New" pitchFamily="18" charset="-34"/>
              </a:rPr>
              <a:t>Day zero means running out of drink</a:t>
            </a:r>
            <a:r>
              <a:rPr lang="tr-TR" sz="2800" dirty="0" err="1">
                <a:solidFill>
                  <a:schemeClr val="tx2">
                    <a:lumMod val="75000"/>
                  </a:schemeClr>
                </a:solidFill>
                <a:latin typeface="Angsana New" pitchFamily="18" charset="-34"/>
                <a:cs typeface="Angsana New" pitchFamily="18" charset="-34"/>
              </a:rPr>
              <a:t>able</a:t>
            </a:r>
            <a:r>
              <a:rPr lang="en-GB" sz="2800" dirty="0">
                <a:solidFill>
                  <a:schemeClr val="tx2">
                    <a:lumMod val="75000"/>
                  </a:schemeClr>
                </a:solidFill>
                <a:latin typeface="Angsana New" pitchFamily="18" charset="-34"/>
                <a:cs typeface="Angsana New" pitchFamily="18" charset="-34"/>
              </a:rPr>
              <a:t> water in a city.</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So Cape Town is experiencing day zero and unfortunately therefore,</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it had to limit its water consumption to 50 lit</a:t>
            </a:r>
            <a:r>
              <a:rPr lang="tr-TR" sz="2800" dirty="0">
                <a:solidFill>
                  <a:schemeClr val="tx2">
                    <a:lumMod val="75000"/>
                  </a:schemeClr>
                </a:solidFill>
                <a:latin typeface="Angsana New" pitchFamily="18" charset="-34"/>
                <a:cs typeface="Angsana New" pitchFamily="18" charset="-34"/>
              </a:rPr>
              <a:t>er</a:t>
            </a:r>
            <a:r>
              <a:rPr lang="en-GB" sz="2800" dirty="0">
                <a:solidFill>
                  <a:schemeClr val="tx2">
                    <a:lumMod val="75000"/>
                  </a:schemeClr>
                </a:solidFill>
                <a:latin typeface="Angsana New" pitchFamily="18" charset="-34"/>
                <a:cs typeface="Angsana New" pitchFamily="18" charset="-34"/>
              </a:rPr>
              <a:t>s per day if the zero day</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comes,</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it will be limited to</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half</a:t>
            </a:r>
            <a:r>
              <a:rPr lang="tr-TR" sz="2800" dirty="0">
                <a:solidFill>
                  <a:schemeClr val="tx2">
                    <a:lumMod val="75000"/>
                  </a:schemeClr>
                </a:solidFill>
                <a:latin typeface="Angsana New" pitchFamily="18" charset="-34"/>
                <a:cs typeface="Angsana New" pitchFamily="18" charset="-34"/>
              </a:rPr>
              <a:t> of it:</a:t>
            </a:r>
            <a:r>
              <a:rPr lang="en-GB"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just</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25 lit</a:t>
            </a:r>
            <a:r>
              <a:rPr lang="tr-TR" sz="2800" dirty="0">
                <a:solidFill>
                  <a:schemeClr val="tx2">
                    <a:lumMod val="75000"/>
                  </a:schemeClr>
                </a:solidFill>
                <a:latin typeface="Angsana New" pitchFamily="18" charset="-34"/>
                <a:cs typeface="Angsana New" pitchFamily="18" charset="-34"/>
              </a:rPr>
              <a:t>er</a:t>
            </a:r>
            <a:r>
              <a:rPr lang="en-GB" sz="2800" dirty="0">
                <a:solidFill>
                  <a:schemeClr val="tx2">
                    <a:lumMod val="75000"/>
                  </a:schemeClr>
                </a:solidFill>
                <a:latin typeface="Angsana New" pitchFamily="18" charset="-34"/>
                <a:cs typeface="Angsana New" pitchFamily="18" charset="-34"/>
              </a:rPr>
              <a:t>s.</a:t>
            </a:r>
            <a:endParaRPr lang="en-US" sz="2800" dirty="0">
              <a:solidFill>
                <a:schemeClr val="tx2">
                  <a:lumMod val="75000"/>
                </a:schemeClr>
              </a:solidFill>
              <a:latin typeface="Angsana New" pitchFamily="18" charset="-34"/>
              <a:cs typeface="Angsana New" pitchFamily="18" charset="-34"/>
            </a:endParaRPr>
          </a:p>
        </p:txBody>
      </p:sp>
    </p:spTree>
  </p:cSld>
  <p:clrMapOvr>
    <a:masterClrMapping/>
  </p:clrMapOvr>
  <p:transition>
    <p:pull dir="d"/>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14282" y="274638"/>
            <a:ext cx="4071966" cy="6297634"/>
          </a:xfrm>
        </p:spPr>
        <p:txBody>
          <a:bodyPr>
            <a:noAutofit/>
          </a:bodyPr>
          <a:lstStyle/>
          <a:p>
            <a:pPr algn="l"/>
            <a:r>
              <a:rPr lang="en-GB" sz="2800" dirty="0">
                <a:solidFill>
                  <a:schemeClr val="tx2">
                    <a:lumMod val="75000"/>
                  </a:schemeClr>
                </a:solidFill>
                <a:latin typeface="Angsana New" pitchFamily="18" charset="-34"/>
                <a:cs typeface="Angsana New" pitchFamily="18" charset="-34"/>
              </a:rPr>
              <a:t>Tourists visiting Cape Town,</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which has been experiencing it’s worst </a:t>
            </a:r>
            <a:r>
              <a:rPr lang="en-GB" sz="2800" dirty="0" err="1">
                <a:solidFill>
                  <a:schemeClr val="tx2">
                    <a:lumMod val="75000"/>
                  </a:schemeClr>
                </a:solidFill>
                <a:latin typeface="Angsana New" pitchFamily="18" charset="-34"/>
                <a:cs typeface="Angsana New" pitchFamily="18" charset="-34"/>
              </a:rPr>
              <a:t>drough</a:t>
            </a:r>
            <a:r>
              <a:rPr lang="tr-TR" sz="2800" dirty="0">
                <a:solidFill>
                  <a:schemeClr val="tx2">
                    <a:lumMod val="75000"/>
                  </a:schemeClr>
                </a:solidFill>
                <a:latin typeface="Angsana New" pitchFamily="18" charset="-34"/>
                <a:cs typeface="Angsana New" pitchFamily="18" charset="-34"/>
              </a:rPr>
              <a:t>t</a:t>
            </a:r>
            <a:r>
              <a:rPr lang="en-GB" sz="2800" dirty="0">
                <a:solidFill>
                  <a:schemeClr val="tx2">
                    <a:lumMod val="75000"/>
                  </a:schemeClr>
                </a:solidFill>
                <a:latin typeface="Angsana New" pitchFamily="18" charset="-34"/>
                <a:cs typeface="Angsana New" pitchFamily="18" charset="-34"/>
              </a:rPr>
              <a:t> </a:t>
            </a:r>
            <a:r>
              <a:rPr lang="tr-TR" sz="2800" dirty="0">
                <a:solidFill>
                  <a:schemeClr val="tx2">
                    <a:lumMod val="75000"/>
                  </a:schemeClr>
                </a:solidFill>
                <a:latin typeface="Angsana New" pitchFamily="18" charset="-34"/>
                <a:cs typeface="Angsana New" pitchFamily="18" charset="-34"/>
              </a:rPr>
              <a:t>of </a:t>
            </a:r>
            <a:r>
              <a:rPr lang="tr-TR" sz="2800" dirty="0" err="1">
                <a:solidFill>
                  <a:schemeClr val="tx2">
                    <a:lumMod val="75000"/>
                  </a:schemeClr>
                </a:solidFill>
                <a:latin typeface="Angsana New" pitchFamily="18" charset="-34"/>
                <a:cs typeface="Angsana New" pitchFamily="18" charset="-34"/>
              </a:rPr>
              <a:t>the</a:t>
            </a:r>
            <a:r>
              <a:rPr lang="en-GB" sz="2800" dirty="0">
                <a:solidFill>
                  <a:schemeClr val="tx2">
                    <a:lumMod val="75000"/>
                  </a:schemeClr>
                </a:solidFill>
                <a:latin typeface="Angsana New" pitchFamily="18" charset="-34"/>
                <a:cs typeface="Angsana New" pitchFamily="18" charset="-34"/>
              </a:rPr>
              <a:t> century</a:t>
            </a:r>
            <a:r>
              <a:rPr lang="tr-TR" sz="2800" dirty="0">
                <a:solidFill>
                  <a:schemeClr val="tx2">
                    <a:lumMod val="75000"/>
                  </a:schemeClr>
                </a:solidFill>
                <a:latin typeface="Angsana New" pitchFamily="18" charset="-34"/>
                <a:cs typeface="Angsana New" pitchFamily="18" charset="-34"/>
              </a:rPr>
              <a:t>,</a:t>
            </a:r>
            <a:r>
              <a:rPr lang="en-GB" sz="2800" dirty="0">
                <a:solidFill>
                  <a:schemeClr val="tx2">
                    <a:lumMod val="75000"/>
                  </a:schemeClr>
                </a:solidFill>
                <a:latin typeface="Angsana New" pitchFamily="18" charset="-34"/>
                <a:cs typeface="Angsana New" pitchFamily="18" charset="-34"/>
              </a:rPr>
              <a:t> are told to limit </a:t>
            </a:r>
            <a:r>
              <a:rPr lang="tr-TR" sz="2800" dirty="0" err="1">
                <a:solidFill>
                  <a:schemeClr val="tx2">
                    <a:lumMod val="75000"/>
                  </a:schemeClr>
                </a:solidFill>
                <a:latin typeface="Angsana New" pitchFamily="18" charset="-34"/>
                <a:cs typeface="Angsana New" pitchFamily="18" charset="-34"/>
              </a:rPr>
              <a:t>their</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showers to 90 seconds,use the reservoir</a:t>
            </a:r>
            <a:r>
              <a:rPr lang="tr-TR" sz="2800" dirty="0">
                <a:solidFill>
                  <a:schemeClr val="tx2">
                    <a:lumMod val="75000"/>
                  </a:schemeClr>
                </a:solidFill>
                <a:latin typeface="Angsana New" pitchFamily="18" charset="-34"/>
                <a:cs typeface="Angsana New" pitchFamily="18" charset="-34"/>
              </a:rPr>
              <a:t>s</a:t>
            </a:r>
            <a:r>
              <a:rPr lang="en-GB" sz="2800" dirty="0">
                <a:solidFill>
                  <a:schemeClr val="tx2">
                    <a:lumMod val="75000"/>
                  </a:schemeClr>
                </a:solidFill>
                <a:latin typeface="Angsana New" pitchFamily="18" charset="-34"/>
                <a:cs typeface="Angsana New" pitchFamily="18" charset="-34"/>
              </a:rPr>
              <a:t> in the toilets as little as possible and swim in the sea </a:t>
            </a:r>
            <a:r>
              <a:rPr lang="tr-TR" sz="2800" dirty="0" err="1">
                <a:solidFill>
                  <a:schemeClr val="tx2">
                    <a:lumMod val="75000"/>
                  </a:schemeClr>
                </a:solidFill>
                <a:latin typeface="Angsana New" pitchFamily="18" charset="-34"/>
                <a:cs typeface="Angsana New" pitchFamily="18" charset="-34"/>
              </a:rPr>
              <a:t>rather</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than</a:t>
            </a:r>
            <a:r>
              <a:rPr lang="en-GB" sz="2800" dirty="0">
                <a:solidFill>
                  <a:schemeClr val="tx2">
                    <a:lumMod val="75000"/>
                  </a:schemeClr>
                </a:solidFill>
                <a:latin typeface="Angsana New" pitchFamily="18" charset="-34"/>
                <a:cs typeface="Angsana New" pitchFamily="18" charset="-34"/>
              </a:rPr>
              <a:t> in the pools.</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Bathroom taps have been removed in hotels,</a:t>
            </a:r>
            <a:r>
              <a:rPr lang="tr-TR" sz="2800" dirty="0">
                <a:solidFill>
                  <a:schemeClr val="tx2">
                    <a:lumMod val="75000"/>
                  </a:schemeClr>
                </a:solidFill>
                <a:latin typeface="Angsana New" pitchFamily="18" charset="-34"/>
                <a:cs typeface="Angsana New" pitchFamily="18" charset="-34"/>
              </a:rPr>
              <a:t> </a:t>
            </a:r>
            <a:r>
              <a:rPr lang="en-GB" sz="2800" dirty="0">
                <a:solidFill>
                  <a:schemeClr val="tx2">
                    <a:lumMod val="75000"/>
                  </a:schemeClr>
                </a:solidFill>
                <a:latin typeface="Angsana New" pitchFamily="18" charset="-34"/>
                <a:cs typeface="Angsana New" pitchFamily="18" charset="-34"/>
              </a:rPr>
              <a:t>automatic washing systems for urinals in bars and restaurants have been disabled and car rental companies have stopped washing their cars</a:t>
            </a:r>
            <a:r>
              <a:rPr lang="tr-TR" sz="2800" dirty="0">
                <a:solidFill>
                  <a:schemeClr val="tx2">
                    <a:lumMod val="75000"/>
                  </a:schemeClr>
                </a:solidFill>
                <a:latin typeface="Angsana New" pitchFamily="18" charset="-34"/>
                <a:cs typeface="Angsana New" pitchFamily="18" charset="-34"/>
              </a:rPr>
              <a:t>.</a:t>
            </a:r>
          </a:p>
        </p:txBody>
      </p:sp>
      <p:pic>
        <p:nvPicPr>
          <p:cNvPr id="3074" name="Picture 2" descr="C:\Documents and Settings\step\Desktop\ÖDEV\6ee85fb5-58fe-4d6e-9424-edef28c66957.jpg"/>
          <p:cNvPicPr>
            <a:picLocks noChangeAspect="1" noChangeArrowheads="1"/>
          </p:cNvPicPr>
          <p:nvPr/>
        </p:nvPicPr>
        <p:blipFill>
          <a:blip r:embed="rId2" cstate="print"/>
          <a:srcRect/>
          <a:stretch>
            <a:fillRect/>
          </a:stretch>
        </p:blipFill>
        <p:spPr bwMode="auto">
          <a:xfrm>
            <a:off x="4500562" y="357166"/>
            <a:ext cx="4429156" cy="6286544"/>
          </a:xfrm>
          <a:prstGeom prst="rect">
            <a:avLst/>
          </a:prstGeom>
          <a:noFill/>
        </p:spPr>
      </p:pic>
    </p:spTree>
  </p:cSld>
  <p:clrMapOvr>
    <a:masterClrMapping/>
  </p:clrMapOvr>
  <p:transition>
    <p:pull dir="d"/>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0242" name="AutoShape 2" descr="Malezya Tonlarca Plastik Atığı Geri Gönderiyor: 'Gelişmiş Ülkelerin Çöplüğü  Olmayacağız' - onedio.com"/>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8" name="7 Resim" descr="su.jpeg"/>
          <p:cNvPicPr>
            <a:picLocks noChangeAspect="1"/>
          </p:cNvPicPr>
          <p:nvPr/>
        </p:nvPicPr>
        <p:blipFill>
          <a:blip r:embed="rId2" cstate="print"/>
          <a:stretch>
            <a:fillRect/>
          </a:stretch>
        </p:blipFill>
        <p:spPr>
          <a:xfrm rot="21111891">
            <a:off x="167562" y="449244"/>
            <a:ext cx="4814518" cy="2710601"/>
          </a:xfrm>
          <a:prstGeom prst="rect">
            <a:avLst/>
          </a:prstGeom>
        </p:spPr>
      </p:pic>
      <p:pic>
        <p:nvPicPr>
          <p:cNvPr id="10" name="9 Resim" descr="su.jpg"/>
          <p:cNvPicPr>
            <a:picLocks noChangeAspect="1"/>
          </p:cNvPicPr>
          <p:nvPr/>
        </p:nvPicPr>
        <p:blipFill>
          <a:blip r:embed="rId3" cstate="print"/>
          <a:stretch>
            <a:fillRect/>
          </a:stretch>
        </p:blipFill>
        <p:spPr>
          <a:xfrm rot="481223">
            <a:off x="357158" y="3643314"/>
            <a:ext cx="4000528" cy="2714644"/>
          </a:xfrm>
          <a:prstGeom prst="rect">
            <a:avLst/>
          </a:prstGeom>
        </p:spPr>
      </p:pic>
      <p:sp>
        <p:nvSpPr>
          <p:cNvPr id="10244" name="AutoShape 4" descr="Kadınlar Neden Üzüldüklerinde Saçlarını Kestirir? - KizlarSoruyo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 name="14 Resim" descr="su.jpg"/>
          <p:cNvPicPr>
            <a:picLocks noChangeAspect="1"/>
          </p:cNvPicPr>
          <p:nvPr/>
        </p:nvPicPr>
        <p:blipFill>
          <a:blip r:embed="rId4" cstate="print"/>
          <a:stretch>
            <a:fillRect/>
          </a:stretch>
        </p:blipFill>
        <p:spPr>
          <a:xfrm rot="744398">
            <a:off x="4710312" y="701132"/>
            <a:ext cx="4176511" cy="2847983"/>
          </a:xfrm>
          <a:prstGeom prst="rect">
            <a:avLst/>
          </a:prstGeom>
        </p:spPr>
      </p:pic>
      <p:pic>
        <p:nvPicPr>
          <p:cNvPr id="16" name="15 Resim" descr="su.jpg"/>
          <p:cNvPicPr>
            <a:picLocks noChangeAspect="1"/>
          </p:cNvPicPr>
          <p:nvPr/>
        </p:nvPicPr>
        <p:blipFill>
          <a:blip r:embed="rId5" cstate="print"/>
          <a:stretch>
            <a:fillRect/>
          </a:stretch>
        </p:blipFill>
        <p:spPr>
          <a:xfrm rot="21219508">
            <a:off x="4148595" y="3243680"/>
            <a:ext cx="4568133" cy="2934680"/>
          </a:xfrm>
          <a:prstGeom prst="rect">
            <a:avLst/>
          </a:prstGeom>
        </p:spPr>
      </p:pic>
    </p:spTree>
  </p:cSld>
  <p:clrMapOvr>
    <a:masterClrMapping/>
  </p:clrMapOvr>
  <p:transition>
    <p:pull dir="d"/>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571472" y="2000240"/>
            <a:ext cx="8229600" cy="1143000"/>
          </a:xfrm>
        </p:spPr>
        <p:txBody>
          <a:bodyPr>
            <a:normAutofit fontScale="90000"/>
          </a:bodyPr>
          <a:lstStyle/>
          <a:p>
            <a:r>
              <a:rPr lang="tr-TR" dirty="0" err="1">
                <a:solidFill>
                  <a:schemeClr val="tx2">
                    <a:lumMod val="75000"/>
                  </a:schemeClr>
                </a:solidFill>
                <a:latin typeface="Angsana New" pitchFamily="18" charset="-34"/>
                <a:cs typeface="Angsana New" pitchFamily="18" charset="-34"/>
              </a:rPr>
              <a:t>Normally</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we</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consume</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about</a:t>
            </a:r>
            <a:r>
              <a:rPr lang="tr-TR" dirty="0">
                <a:solidFill>
                  <a:schemeClr val="tx2">
                    <a:lumMod val="75000"/>
                  </a:schemeClr>
                </a:solidFill>
                <a:latin typeface="Angsana New" pitchFamily="18" charset="-34"/>
                <a:cs typeface="Angsana New" pitchFamily="18" charset="-34"/>
              </a:rPr>
              <a:t> </a:t>
            </a:r>
            <a:r>
              <a:rPr lang="tr-TR" b="1" dirty="0">
                <a:solidFill>
                  <a:schemeClr val="tx2">
                    <a:lumMod val="75000"/>
                  </a:schemeClr>
                </a:solidFill>
                <a:latin typeface="Angsana New" pitchFamily="18" charset="-34"/>
                <a:cs typeface="Angsana New" pitchFamily="18" charset="-34"/>
              </a:rPr>
              <a:t>190 </a:t>
            </a:r>
            <a:r>
              <a:rPr lang="tr-TR" b="1" dirty="0" err="1">
                <a:solidFill>
                  <a:schemeClr val="tx2">
                    <a:lumMod val="75000"/>
                  </a:schemeClr>
                </a:solidFill>
                <a:latin typeface="Angsana New" pitchFamily="18" charset="-34"/>
                <a:cs typeface="Angsana New" pitchFamily="18" charset="-34"/>
              </a:rPr>
              <a:t>liters</a:t>
            </a:r>
            <a:r>
              <a:rPr lang="tr-TR" b="1" dirty="0">
                <a:solidFill>
                  <a:schemeClr val="tx2">
                    <a:lumMod val="75000"/>
                  </a:schemeClr>
                </a:solidFill>
                <a:latin typeface="Angsana New" pitchFamily="18" charset="-34"/>
                <a:cs typeface="Angsana New" pitchFamily="18" charset="-34"/>
              </a:rPr>
              <a:t> </a:t>
            </a:r>
            <a:r>
              <a:rPr lang="tr-TR" dirty="0">
                <a:solidFill>
                  <a:schemeClr val="tx2">
                    <a:lumMod val="75000"/>
                  </a:schemeClr>
                </a:solidFill>
                <a:latin typeface="Angsana New" pitchFamily="18" charset="-34"/>
                <a:cs typeface="Angsana New" pitchFamily="18" charset="-34"/>
              </a:rPr>
              <a:t>of </a:t>
            </a:r>
            <a:r>
              <a:rPr lang="tr-TR" dirty="0" err="1">
                <a:solidFill>
                  <a:schemeClr val="tx2">
                    <a:lumMod val="75000"/>
                  </a:schemeClr>
                </a:solidFill>
                <a:latin typeface="Angsana New" pitchFamily="18" charset="-34"/>
                <a:cs typeface="Angsana New" pitchFamily="18" charset="-34"/>
              </a:rPr>
              <a:t>water</a:t>
            </a:r>
            <a:r>
              <a:rPr lang="tr-TR" dirty="0">
                <a:solidFill>
                  <a:schemeClr val="tx2">
                    <a:lumMod val="75000"/>
                  </a:schemeClr>
                </a:solidFill>
                <a:latin typeface="Angsana New" pitchFamily="18" charset="-34"/>
                <a:cs typeface="Angsana New" pitchFamily="18" charset="-34"/>
              </a:rPr>
              <a:t> </a:t>
            </a:r>
            <a:br>
              <a:rPr lang="tr-TR" dirty="0">
                <a:solidFill>
                  <a:schemeClr val="tx2">
                    <a:lumMod val="75000"/>
                  </a:schemeClr>
                </a:solidFill>
                <a:latin typeface="Angsana New" pitchFamily="18" charset="-34"/>
                <a:cs typeface="Angsana New" pitchFamily="18" charset="-34"/>
              </a:rPr>
            </a:br>
            <a:r>
              <a:rPr lang="tr-TR" dirty="0" err="1">
                <a:solidFill>
                  <a:schemeClr val="tx2">
                    <a:lumMod val="75000"/>
                  </a:schemeClr>
                </a:solidFill>
                <a:latin typeface="Angsana New" pitchFamily="18" charset="-34"/>
                <a:cs typeface="Angsana New" pitchFamily="18" charset="-34"/>
              </a:rPr>
              <a:t>per</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person</a:t>
            </a:r>
            <a:r>
              <a:rPr lang="tr-TR" dirty="0">
                <a:solidFill>
                  <a:schemeClr val="tx2">
                    <a:lumMod val="75000"/>
                  </a:schemeClr>
                </a:solidFill>
                <a:latin typeface="Angsana New" pitchFamily="18" charset="-34"/>
                <a:cs typeface="Angsana New" pitchFamily="18" charset="-34"/>
              </a:rPr>
              <a:t> in İstanbul in a </a:t>
            </a:r>
            <a:r>
              <a:rPr lang="tr-TR" dirty="0" err="1">
                <a:solidFill>
                  <a:schemeClr val="tx2">
                    <a:lumMod val="75000"/>
                  </a:schemeClr>
                </a:solidFill>
                <a:latin typeface="Angsana New" pitchFamily="18" charset="-34"/>
                <a:cs typeface="Angsana New" pitchFamily="18" charset="-34"/>
              </a:rPr>
              <a:t>day</a:t>
            </a:r>
            <a:br>
              <a:rPr lang="tr-TR" dirty="0">
                <a:solidFill>
                  <a:schemeClr val="tx2">
                    <a:lumMod val="75000"/>
                  </a:schemeClr>
                </a:solidFill>
                <a:latin typeface="Angsana New" pitchFamily="18" charset="-34"/>
                <a:cs typeface="Angsana New" pitchFamily="18" charset="-34"/>
              </a:rPr>
            </a:br>
            <a:r>
              <a:rPr lang="tr-TR" dirty="0">
                <a:solidFill>
                  <a:schemeClr val="tx2">
                    <a:lumMod val="75000"/>
                  </a:schemeClr>
                </a:solidFill>
                <a:latin typeface="Angsana New" pitchFamily="18" charset="-34"/>
                <a:cs typeface="Angsana New" pitchFamily="18" charset="-34"/>
              </a:rPr>
              <a:t> but </a:t>
            </a:r>
            <a:r>
              <a:rPr lang="tr-TR" dirty="0" err="1">
                <a:solidFill>
                  <a:schemeClr val="tx2">
                    <a:lumMod val="75000"/>
                  </a:schemeClr>
                </a:solidFill>
                <a:latin typeface="Angsana New" pitchFamily="18" charset="-34"/>
                <a:cs typeface="Angsana New" pitchFamily="18" charset="-34"/>
              </a:rPr>
              <a:t>we</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challenged</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to</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spend</a:t>
            </a:r>
            <a:r>
              <a:rPr lang="tr-TR" dirty="0">
                <a:solidFill>
                  <a:schemeClr val="tx2">
                    <a:lumMod val="75000"/>
                  </a:schemeClr>
                </a:solidFill>
                <a:latin typeface="Angsana New" pitchFamily="18" charset="-34"/>
                <a:cs typeface="Angsana New" pitchFamily="18" charset="-34"/>
              </a:rPr>
              <a:t> a </a:t>
            </a:r>
            <a:r>
              <a:rPr lang="tr-TR" dirty="0" err="1">
                <a:solidFill>
                  <a:schemeClr val="tx2">
                    <a:lumMod val="75000"/>
                  </a:schemeClr>
                </a:solidFill>
                <a:latin typeface="Angsana New" pitchFamily="18" charset="-34"/>
                <a:cs typeface="Angsana New" pitchFamily="18" charset="-34"/>
              </a:rPr>
              <a:t>day</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with</a:t>
            </a:r>
            <a:r>
              <a:rPr lang="tr-TR" dirty="0">
                <a:solidFill>
                  <a:schemeClr val="tx2">
                    <a:lumMod val="75000"/>
                  </a:schemeClr>
                </a:solidFill>
                <a:latin typeface="Angsana New" pitchFamily="18" charset="-34"/>
                <a:cs typeface="Angsana New" pitchFamily="18" charset="-34"/>
              </a:rPr>
              <a:t> </a:t>
            </a:r>
            <a:br>
              <a:rPr lang="tr-TR" dirty="0">
                <a:solidFill>
                  <a:schemeClr val="tx2">
                    <a:lumMod val="75000"/>
                  </a:schemeClr>
                </a:solidFill>
                <a:latin typeface="Angsana New" pitchFamily="18" charset="-34"/>
                <a:cs typeface="Angsana New" pitchFamily="18" charset="-34"/>
              </a:rPr>
            </a:br>
            <a:r>
              <a:rPr lang="tr-TR" dirty="0" err="1">
                <a:solidFill>
                  <a:schemeClr val="tx2">
                    <a:lumMod val="75000"/>
                  </a:schemeClr>
                </a:solidFill>
                <a:latin typeface="Angsana New" pitchFamily="18" charset="-34"/>
                <a:cs typeface="Angsana New" pitchFamily="18" charset="-34"/>
              </a:rPr>
              <a:t>just</a:t>
            </a:r>
            <a:r>
              <a:rPr lang="tr-TR" dirty="0">
                <a:solidFill>
                  <a:schemeClr val="tx2">
                    <a:lumMod val="75000"/>
                  </a:schemeClr>
                </a:solidFill>
                <a:latin typeface="Angsana New" pitchFamily="18" charset="-34"/>
                <a:cs typeface="Angsana New" pitchFamily="18" charset="-34"/>
              </a:rPr>
              <a:t> </a:t>
            </a:r>
            <a:r>
              <a:rPr lang="tr-TR" b="1" dirty="0">
                <a:solidFill>
                  <a:schemeClr val="tx2">
                    <a:lumMod val="75000"/>
                  </a:schemeClr>
                </a:solidFill>
                <a:latin typeface="Angsana New" pitchFamily="18" charset="-34"/>
                <a:cs typeface="Angsana New" pitchFamily="18" charset="-34"/>
              </a:rPr>
              <a:t>25 </a:t>
            </a:r>
            <a:r>
              <a:rPr lang="tr-TR" b="1" dirty="0" err="1">
                <a:solidFill>
                  <a:schemeClr val="tx2">
                    <a:lumMod val="75000"/>
                  </a:schemeClr>
                </a:solidFill>
                <a:latin typeface="Angsana New" pitchFamily="18" charset="-34"/>
                <a:cs typeface="Angsana New" pitchFamily="18" charset="-34"/>
              </a:rPr>
              <a:t>liters</a:t>
            </a:r>
            <a:r>
              <a:rPr lang="tr-TR" b="1" dirty="0">
                <a:solidFill>
                  <a:schemeClr val="tx2">
                    <a:lumMod val="75000"/>
                  </a:schemeClr>
                </a:solidFill>
                <a:latin typeface="Angsana New" pitchFamily="18" charset="-34"/>
                <a:cs typeface="Angsana New" pitchFamily="18" charset="-34"/>
              </a:rPr>
              <a:t> </a:t>
            </a:r>
            <a:r>
              <a:rPr lang="tr-TR" dirty="0">
                <a:solidFill>
                  <a:schemeClr val="tx2">
                    <a:lumMod val="75000"/>
                  </a:schemeClr>
                </a:solidFill>
                <a:latin typeface="Angsana New" pitchFamily="18" charset="-34"/>
                <a:cs typeface="Angsana New" pitchFamily="18" charset="-34"/>
              </a:rPr>
              <a:t>of </a:t>
            </a:r>
            <a:r>
              <a:rPr lang="tr-TR" dirty="0" err="1">
                <a:solidFill>
                  <a:schemeClr val="tx2">
                    <a:lumMod val="75000"/>
                  </a:schemeClr>
                </a:solidFill>
                <a:latin typeface="Angsana New" pitchFamily="18" charset="-34"/>
                <a:cs typeface="Angsana New" pitchFamily="18" charset="-34"/>
              </a:rPr>
              <a:t>water</a:t>
            </a:r>
            <a:r>
              <a:rPr lang="tr-TR" dirty="0">
                <a:solidFill>
                  <a:schemeClr val="tx2">
                    <a:lumMod val="75000"/>
                  </a:schemeClr>
                </a:solidFill>
                <a:latin typeface="Angsana New" pitchFamily="18" charset="-34"/>
                <a:cs typeface="Angsana New" pitchFamily="18" charset="-34"/>
              </a:rPr>
              <a:t> as in </a:t>
            </a:r>
            <a:r>
              <a:rPr lang="tr-TR" dirty="0" err="1">
                <a:solidFill>
                  <a:schemeClr val="tx2">
                    <a:lumMod val="75000"/>
                  </a:schemeClr>
                </a:solidFill>
                <a:latin typeface="Angsana New" pitchFamily="18" charset="-34"/>
                <a:cs typeface="Angsana New" pitchFamily="18" charset="-34"/>
              </a:rPr>
              <a:t>Day</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Zero</a:t>
            </a:r>
            <a:r>
              <a:rPr lang="tr-TR" dirty="0">
                <a:solidFill>
                  <a:schemeClr val="tx2">
                    <a:lumMod val="75000"/>
                  </a:schemeClr>
                </a:solidFill>
                <a:latin typeface="Angsana New" pitchFamily="18" charset="-34"/>
                <a:cs typeface="Angsana New" pitchFamily="18" charset="-34"/>
              </a:rPr>
              <a:t>.</a:t>
            </a:r>
            <a:br>
              <a:rPr lang="tr-TR" dirty="0">
                <a:solidFill>
                  <a:schemeClr val="tx2">
                    <a:lumMod val="75000"/>
                  </a:schemeClr>
                </a:solidFill>
                <a:latin typeface="Angsana New" pitchFamily="18" charset="-34"/>
                <a:cs typeface="Angsana New" pitchFamily="18" charset="-34"/>
              </a:rPr>
            </a:b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Let’s</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watch</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them</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if</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you</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like</a:t>
            </a:r>
            <a:r>
              <a:rPr lang="tr-TR" dirty="0">
                <a:solidFill>
                  <a:schemeClr val="tx2">
                    <a:lumMod val="75000"/>
                  </a:schemeClr>
                </a:solidFill>
                <a:latin typeface="Angsana New" pitchFamily="18" charset="-34"/>
                <a:cs typeface="Angsana New" pitchFamily="18" charset="-34"/>
              </a:rPr>
              <a:t>.</a:t>
            </a:r>
            <a:br>
              <a:rPr lang="tr-TR" dirty="0">
                <a:solidFill>
                  <a:schemeClr val="tx2">
                    <a:lumMod val="75000"/>
                  </a:schemeClr>
                </a:solidFill>
                <a:latin typeface="Angsana New" pitchFamily="18" charset="-34"/>
                <a:cs typeface="Angsana New" pitchFamily="18" charset="-34"/>
              </a:rPr>
            </a:b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Firstly</a:t>
            </a:r>
            <a:r>
              <a:rPr lang="tr-TR" dirty="0">
                <a:solidFill>
                  <a:schemeClr val="tx2">
                    <a:lumMod val="75000"/>
                  </a:schemeClr>
                </a:solidFill>
                <a:latin typeface="Angsana New" pitchFamily="18" charset="-34"/>
                <a:cs typeface="Angsana New" pitchFamily="18" charset="-34"/>
              </a:rPr>
              <a:t> mine </a:t>
            </a:r>
            <a:r>
              <a:rPr lang="tr-TR" dirty="0" err="1">
                <a:solidFill>
                  <a:schemeClr val="tx2">
                    <a:lumMod val="75000"/>
                  </a:schemeClr>
                </a:solidFill>
                <a:latin typeface="Angsana New" pitchFamily="18" charset="-34"/>
                <a:cs typeface="Angsana New" pitchFamily="18" charset="-34"/>
              </a:rPr>
              <a:t>then</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Mücahit’s</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are</a:t>
            </a:r>
            <a:r>
              <a:rPr lang="tr-TR" dirty="0">
                <a:solidFill>
                  <a:schemeClr val="tx2">
                    <a:lumMod val="75000"/>
                  </a:schemeClr>
                </a:solidFill>
                <a:latin typeface="Angsana New" pitchFamily="18" charset="-34"/>
                <a:cs typeface="Angsana New" pitchFamily="18" charset="-34"/>
              </a:rPr>
              <a:t> </a:t>
            </a:r>
            <a:r>
              <a:rPr lang="tr-TR" dirty="0" err="1">
                <a:solidFill>
                  <a:schemeClr val="tx2">
                    <a:lumMod val="75000"/>
                  </a:schemeClr>
                </a:solidFill>
                <a:latin typeface="Angsana New" pitchFamily="18" charset="-34"/>
                <a:cs typeface="Angsana New" pitchFamily="18" charset="-34"/>
              </a:rPr>
              <a:t>coming</a:t>
            </a:r>
            <a:r>
              <a:rPr lang="tr-TR" dirty="0">
                <a:solidFill>
                  <a:schemeClr val="tx2">
                    <a:lumMod val="75000"/>
                  </a:schemeClr>
                </a:solidFill>
                <a:latin typeface="Angsana New" pitchFamily="18" charset="-34"/>
                <a:cs typeface="Angsana New" pitchFamily="18" charset="-34"/>
              </a:rPr>
              <a:t>:</a:t>
            </a:r>
          </a:p>
        </p:txBody>
      </p:sp>
    </p:spTree>
  </p:cSld>
  <p:clrMapOvr>
    <a:masterClrMapping/>
  </p:clrMapOvr>
  <p:transition>
    <p:pull dir="d"/>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7829576" cy="511156"/>
          </a:xfrm>
        </p:spPr>
        <p:txBody>
          <a:bodyPr>
            <a:normAutofit fontScale="90000"/>
          </a:bodyPr>
          <a:lstStyle/>
          <a:p>
            <a:r>
              <a:rPr lang="tr-TR" b="1" dirty="0">
                <a:solidFill>
                  <a:schemeClr val="tx2">
                    <a:lumMod val="75000"/>
                  </a:schemeClr>
                </a:solidFill>
                <a:effectLst>
                  <a:outerShdw blurRad="38100" dist="38100" dir="2700000" algn="tl">
                    <a:srgbClr val="000000">
                      <a:alpha val="43137"/>
                    </a:srgbClr>
                  </a:outerShdw>
                </a:effectLst>
                <a:latin typeface="Angsana New" pitchFamily="18" charset="-34"/>
                <a:cs typeface="Angsana New" pitchFamily="18" charset="-34"/>
              </a:rPr>
              <a:t>THE IMPORTANCE OF WATER </a:t>
            </a:r>
          </a:p>
        </p:txBody>
      </p:sp>
      <p:pic>
        <p:nvPicPr>
          <p:cNvPr id="5" name="4 İçerik Yer Tutucusu" descr="su.jpg"/>
          <p:cNvPicPr>
            <a:picLocks noGrp="1" noChangeAspect="1"/>
          </p:cNvPicPr>
          <p:nvPr>
            <p:ph idx="1"/>
          </p:nvPr>
        </p:nvPicPr>
        <p:blipFill>
          <a:blip r:embed="rId2" cstate="print"/>
          <a:stretch>
            <a:fillRect/>
          </a:stretch>
        </p:blipFill>
        <p:spPr bwMode="auto">
          <a:xfrm rot="707276">
            <a:off x="4829286" y="1255952"/>
            <a:ext cx="4132078" cy="2214578"/>
          </a:xfrm>
          <a:prstGeom prst="rect">
            <a:avLst/>
          </a:prstGeom>
          <a:noFill/>
        </p:spPr>
      </p:pic>
      <p:pic>
        <p:nvPicPr>
          <p:cNvPr id="12" name="11 Resim" descr="su.jpg"/>
          <p:cNvPicPr>
            <a:picLocks noChangeAspect="1"/>
          </p:cNvPicPr>
          <p:nvPr/>
        </p:nvPicPr>
        <p:blipFill>
          <a:blip r:embed="rId3" cstate="print"/>
          <a:stretch>
            <a:fillRect/>
          </a:stretch>
        </p:blipFill>
        <p:spPr>
          <a:xfrm rot="460679">
            <a:off x="428596" y="4000504"/>
            <a:ext cx="3986202" cy="2657468"/>
          </a:xfrm>
          <a:prstGeom prst="rect">
            <a:avLst/>
          </a:prstGeom>
        </p:spPr>
      </p:pic>
      <p:pic>
        <p:nvPicPr>
          <p:cNvPr id="14" name="13 Resim" descr="su.jpg"/>
          <p:cNvPicPr>
            <a:picLocks noChangeAspect="1"/>
          </p:cNvPicPr>
          <p:nvPr/>
        </p:nvPicPr>
        <p:blipFill>
          <a:blip r:embed="rId4" cstate="print"/>
          <a:stretch>
            <a:fillRect/>
          </a:stretch>
        </p:blipFill>
        <p:spPr>
          <a:xfrm rot="20697767">
            <a:off x="4342406" y="3711479"/>
            <a:ext cx="4229066" cy="2643166"/>
          </a:xfrm>
          <a:prstGeom prst="rect">
            <a:avLst/>
          </a:prstGeom>
        </p:spPr>
      </p:pic>
      <p:sp>
        <p:nvSpPr>
          <p:cNvPr id="16390" name="AutoShape 6" descr="Aesthetic water droplet&quot; Art Board Print by KymmaDoodles | Redbubbl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392" name="Picture 8" descr="Water aesthetic; which wave suits yours the most? - Aesthetic - fanpop"/>
          <p:cNvPicPr>
            <a:picLocks noChangeAspect="1" noChangeArrowheads="1"/>
          </p:cNvPicPr>
          <p:nvPr/>
        </p:nvPicPr>
        <p:blipFill>
          <a:blip r:embed="rId5" cstate="print"/>
          <a:srcRect/>
          <a:stretch>
            <a:fillRect/>
          </a:stretch>
        </p:blipFill>
        <p:spPr bwMode="auto">
          <a:xfrm rot="20916676">
            <a:off x="245818" y="1135537"/>
            <a:ext cx="3828663" cy="2871511"/>
          </a:xfrm>
          <a:prstGeom prst="rect">
            <a:avLst/>
          </a:prstGeom>
          <a:noFill/>
        </p:spPr>
      </p:pic>
    </p:spTree>
  </p:cSld>
  <p:clrMapOvr>
    <a:masterClrMapping/>
  </p:clrMapOvr>
  <p:transition>
    <p:pull dir="d"/>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20201215-WA0015.mp4">
            <a:hlinkClick r:id="" action="ppaction://media"/>
            <a:extLst>
              <a:ext uri="{FF2B5EF4-FFF2-40B4-BE49-F238E27FC236}">
                <a16:creationId xmlns:a16="http://schemas.microsoft.com/office/drawing/2014/main" id="{0AB996AB-4143-1748-8FE1-E280964FF0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20210104-WA0021.mp4">
            <a:hlinkClick r:id="" action="ppaction://media"/>
            <a:extLst>
              <a:ext uri="{FF2B5EF4-FFF2-40B4-BE49-F238E27FC236}">
                <a16:creationId xmlns:a16="http://schemas.microsoft.com/office/drawing/2014/main" id="{0C9F3D47-3F1C-4046-BF59-7A86C397B8E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000" y="0"/>
            <a:ext cx="6858000" cy="6858000"/>
          </a:xfrm>
          <a:prstGeom prst="rect">
            <a:avLst/>
          </a:prstGeom>
        </p:spPr>
      </p:pic>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5" name="4 Resim" descr="su.jpg"/>
          <p:cNvPicPr>
            <a:picLocks noChangeAspect="1"/>
          </p:cNvPicPr>
          <p:nvPr/>
        </p:nvPicPr>
        <p:blipFill>
          <a:blip r:embed="rId2" cstate="print"/>
          <a:stretch>
            <a:fillRect/>
          </a:stretch>
        </p:blipFill>
        <p:spPr>
          <a:xfrm>
            <a:off x="3214678" y="0"/>
            <a:ext cx="3236490" cy="2123137"/>
          </a:xfrm>
          <a:prstGeom prst="rect">
            <a:avLst/>
          </a:prstGeom>
        </p:spPr>
      </p:pic>
      <p:sp>
        <p:nvSpPr>
          <p:cNvPr id="31746" name="AutoShape 2" descr="Pin by aesthetics on Classic Cream | Beige aesthetic, Inspiration, Picture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31748" name="AutoShape 4" descr="Agriculture Photography! | Amazing Photos Gardening for healthy and  aesthetic purposes! | Agriculture photography, Farm photography, Agriculture  photos"/>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3" name="12 Resim" descr="su.jpg"/>
          <p:cNvPicPr>
            <a:picLocks noChangeAspect="1"/>
          </p:cNvPicPr>
          <p:nvPr/>
        </p:nvPicPr>
        <p:blipFill>
          <a:blip r:embed="rId3" cstate="print"/>
          <a:stretch>
            <a:fillRect/>
          </a:stretch>
        </p:blipFill>
        <p:spPr>
          <a:xfrm rot="20881574">
            <a:off x="6981555" y="73803"/>
            <a:ext cx="1847255" cy="2462984"/>
          </a:xfrm>
          <a:prstGeom prst="rect">
            <a:avLst/>
          </a:prstGeom>
        </p:spPr>
      </p:pic>
      <p:sp>
        <p:nvSpPr>
          <p:cNvPr id="31750" name="AutoShape 6" descr="Bilderesultat for farm aesthetic | Natureza, Waiting, Agricultur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5" name="14 Resim" descr="su.jpg"/>
          <p:cNvPicPr>
            <a:picLocks noChangeAspect="1"/>
          </p:cNvPicPr>
          <p:nvPr/>
        </p:nvPicPr>
        <p:blipFill>
          <a:blip r:embed="rId4" cstate="print"/>
          <a:stretch>
            <a:fillRect/>
          </a:stretch>
        </p:blipFill>
        <p:spPr>
          <a:xfrm rot="496284">
            <a:off x="142212" y="128751"/>
            <a:ext cx="2650861" cy="2168740"/>
          </a:xfrm>
          <a:prstGeom prst="rect">
            <a:avLst/>
          </a:prstGeom>
        </p:spPr>
      </p:pic>
      <p:pic>
        <p:nvPicPr>
          <p:cNvPr id="17" name="16 Resim" descr="su.jpg"/>
          <p:cNvPicPr>
            <a:picLocks noChangeAspect="1"/>
          </p:cNvPicPr>
          <p:nvPr/>
        </p:nvPicPr>
        <p:blipFill>
          <a:blip r:embed="rId5" cstate="print"/>
          <a:stretch>
            <a:fillRect/>
          </a:stretch>
        </p:blipFill>
        <p:spPr>
          <a:xfrm>
            <a:off x="5072066" y="4071942"/>
            <a:ext cx="3872261" cy="2571424"/>
          </a:xfrm>
          <a:prstGeom prst="rect">
            <a:avLst/>
          </a:prstGeom>
        </p:spPr>
      </p:pic>
      <p:pic>
        <p:nvPicPr>
          <p:cNvPr id="18" name="3 İçerik Yer Tutucusu" descr="su.jpg"/>
          <p:cNvPicPr>
            <a:picLocks noChangeAspect="1"/>
          </p:cNvPicPr>
          <p:nvPr/>
        </p:nvPicPr>
        <p:blipFill>
          <a:blip r:embed="rId6" cstate="print"/>
          <a:stretch>
            <a:fillRect/>
          </a:stretch>
        </p:blipFill>
        <p:spPr>
          <a:xfrm rot="21115827">
            <a:off x="154765" y="4101128"/>
            <a:ext cx="4009013" cy="2487806"/>
          </a:xfrm>
          <a:prstGeom prst="rect">
            <a:avLst/>
          </a:prstGeom>
        </p:spPr>
      </p:pic>
      <p:sp>
        <p:nvSpPr>
          <p:cNvPr id="31754" name="AutoShape 10" descr="Susuzluk ve Suyun Önemi – Eleştirel Genel Blog Sayfası ~ Fakir Yazar"/>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20" name="19 Resim" descr="su.jpeg"/>
          <p:cNvPicPr>
            <a:picLocks noChangeAspect="1"/>
          </p:cNvPicPr>
          <p:nvPr/>
        </p:nvPicPr>
        <p:blipFill>
          <a:blip r:embed="rId7" cstate="print"/>
          <a:stretch>
            <a:fillRect/>
          </a:stretch>
        </p:blipFill>
        <p:spPr>
          <a:xfrm rot="21223758">
            <a:off x="1147608" y="1576244"/>
            <a:ext cx="2857500" cy="2857500"/>
          </a:xfrm>
          <a:prstGeom prst="rect">
            <a:avLst/>
          </a:prstGeom>
        </p:spPr>
      </p:pic>
      <p:pic>
        <p:nvPicPr>
          <p:cNvPr id="21" name="20 Resim" descr="su.jpg"/>
          <p:cNvPicPr>
            <a:picLocks noChangeAspect="1"/>
          </p:cNvPicPr>
          <p:nvPr/>
        </p:nvPicPr>
        <p:blipFill>
          <a:blip r:embed="rId8" cstate="print"/>
          <a:stretch>
            <a:fillRect/>
          </a:stretch>
        </p:blipFill>
        <p:spPr>
          <a:xfrm rot="815238">
            <a:off x="4360927" y="2291933"/>
            <a:ext cx="3976692" cy="2325854"/>
          </a:xfrm>
          <a:prstGeom prst="rect">
            <a:avLst/>
          </a:prstGeom>
        </p:spPr>
      </p:pic>
    </p:spTree>
  </p:cSld>
  <p:clrMapOvr>
    <a:masterClrMapping/>
  </p:clrMapOvr>
  <p:transition>
    <p:pull dir="d"/>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pic>
        <p:nvPicPr>
          <p:cNvPr id="2" name="1 Resim" descr="su.jpg"/>
          <p:cNvPicPr>
            <a:picLocks noChangeAspect="1"/>
          </p:cNvPicPr>
          <p:nvPr/>
        </p:nvPicPr>
        <p:blipFill>
          <a:blip r:embed="rId2" cstate="print"/>
          <a:stretch>
            <a:fillRect/>
          </a:stretch>
        </p:blipFill>
        <p:spPr>
          <a:xfrm rot="644625">
            <a:off x="257222" y="3773535"/>
            <a:ext cx="4543409" cy="2508414"/>
          </a:xfrm>
          <a:prstGeom prst="rect">
            <a:avLst/>
          </a:prstGeom>
        </p:spPr>
      </p:pic>
      <p:pic>
        <p:nvPicPr>
          <p:cNvPr id="3" name="2 Resim" descr="su.jpg"/>
          <p:cNvPicPr>
            <a:picLocks noChangeAspect="1"/>
          </p:cNvPicPr>
          <p:nvPr/>
        </p:nvPicPr>
        <p:blipFill>
          <a:blip r:embed="rId3" cstate="print"/>
          <a:stretch>
            <a:fillRect/>
          </a:stretch>
        </p:blipFill>
        <p:spPr>
          <a:xfrm rot="20829611">
            <a:off x="245599" y="387543"/>
            <a:ext cx="4041591" cy="2665107"/>
          </a:xfrm>
          <a:prstGeom prst="rect">
            <a:avLst/>
          </a:prstGeom>
        </p:spPr>
      </p:pic>
      <p:pic>
        <p:nvPicPr>
          <p:cNvPr id="4" name="3 Resim" descr="su.jpg"/>
          <p:cNvPicPr>
            <a:picLocks noChangeAspect="1"/>
          </p:cNvPicPr>
          <p:nvPr/>
        </p:nvPicPr>
        <p:blipFill>
          <a:blip r:embed="rId4" cstate="print"/>
          <a:stretch>
            <a:fillRect/>
          </a:stretch>
        </p:blipFill>
        <p:spPr>
          <a:xfrm rot="1086305">
            <a:off x="4325474" y="927667"/>
            <a:ext cx="4536120" cy="2540227"/>
          </a:xfrm>
          <a:prstGeom prst="rect">
            <a:avLst/>
          </a:prstGeom>
        </p:spPr>
      </p:pic>
      <p:pic>
        <p:nvPicPr>
          <p:cNvPr id="5" name="4 Resim" descr="su.jpg"/>
          <p:cNvPicPr>
            <a:picLocks noChangeAspect="1"/>
          </p:cNvPicPr>
          <p:nvPr/>
        </p:nvPicPr>
        <p:blipFill>
          <a:blip r:embed="rId5" cstate="print"/>
          <a:stretch>
            <a:fillRect/>
          </a:stretch>
        </p:blipFill>
        <p:spPr>
          <a:xfrm>
            <a:off x="4714876" y="3643314"/>
            <a:ext cx="3714776" cy="2782496"/>
          </a:xfrm>
          <a:prstGeom prst="rect">
            <a:avLst/>
          </a:prstGeom>
        </p:spPr>
      </p:pic>
    </p:spTree>
  </p:cSld>
  <p:clrMapOvr>
    <a:masterClrMapping/>
  </p:clrMapOvr>
  <p:transition>
    <p:pull dir="d"/>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pic>
        <p:nvPicPr>
          <p:cNvPr id="14338" name="Picture 2" descr="Yağmur duası nasıl yapılır? - Dini Haberler"/>
          <p:cNvPicPr>
            <a:picLocks noChangeAspect="1" noChangeArrowheads="1"/>
          </p:cNvPicPr>
          <p:nvPr/>
        </p:nvPicPr>
        <p:blipFill>
          <a:blip r:embed="rId2" cstate="print"/>
          <a:srcRect/>
          <a:stretch>
            <a:fillRect/>
          </a:stretch>
        </p:blipFill>
        <p:spPr bwMode="auto">
          <a:xfrm rot="21195875">
            <a:off x="571082" y="4668358"/>
            <a:ext cx="3305164" cy="1928826"/>
          </a:xfrm>
          <a:prstGeom prst="rect">
            <a:avLst/>
          </a:prstGeom>
          <a:noFill/>
        </p:spPr>
      </p:pic>
      <p:sp>
        <p:nvSpPr>
          <p:cNvPr id="14340" name="AutoShape 4" descr="2014'te nüfus artış hızı geriled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sp>
        <p:nvSpPr>
          <p:cNvPr id="14342" name="AutoShape 6" descr="Dünya tarihinde bir ilk! Nüfus artışı duraca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1" name="10 Resim" descr="su.jpg"/>
          <p:cNvPicPr>
            <a:picLocks noChangeAspect="1"/>
          </p:cNvPicPr>
          <p:nvPr/>
        </p:nvPicPr>
        <p:blipFill>
          <a:blip r:embed="rId3" cstate="print"/>
          <a:stretch>
            <a:fillRect/>
          </a:stretch>
        </p:blipFill>
        <p:spPr>
          <a:xfrm rot="21071347">
            <a:off x="181870" y="205134"/>
            <a:ext cx="3828723" cy="2429970"/>
          </a:xfrm>
          <a:prstGeom prst="rect">
            <a:avLst/>
          </a:prstGeom>
        </p:spPr>
      </p:pic>
      <p:pic>
        <p:nvPicPr>
          <p:cNvPr id="12" name="11 Resim" descr="su.jpg"/>
          <p:cNvPicPr>
            <a:picLocks noChangeAspect="1"/>
          </p:cNvPicPr>
          <p:nvPr/>
        </p:nvPicPr>
        <p:blipFill>
          <a:blip r:embed="rId4" cstate="print"/>
          <a:stretch>
            <a:fillRect/>
          </a:stretch>
        </p:blipFill>
        <p:spPr>
          <a:xfrm rot="571102">
            <a:off x="4548890" y="310220"/>
            <a:ext cx="3972031" cy="2643206"/>
          </a:xfrm>
          <a:prstGeom prst="rect">
            <a:avLst/>
          </a:prstGeom>
        </p:spPr>
      </p:pic>
      <p:pic>
        <p:nvPicPr>
          <p:cNvPr id="13" name="12 Resim" descr="su.jpg"/>
          <p:cNvPicPr>
            <a:picLocks noChangeAspect="1"/>
          </p:cNvPicPr>
          <p:nvPr/>
        </p:nvPicPr>
        <p:blipFill>
          <a:blip r:embed="rId5" cstate="print"/>
          <a:stretch>
            <a:fillRect/>
          </a:stretch>
        </p:blipFill>
        <p:spPr>
          <a:xfrm rot="365089">
            <a:off x="466334" y="2600514"/>
            <a:ext cx="3357554" cy="2238369"/>
          </a:xfrm>
          <a:prstGeom prst="rect">
            <a:avLst/>
          </a:prstGeom>
        </p:spPr>
      </p:pic>
      <p:pic>
        <p:nvPicPr>
          <p:cNvPr id="14" name="13 Resim" descr="su.jpg"/>
          <p:cNvPicPr>
            <a:picLocks noChangeAspect="1"/>
          </p:cNvPicPr>
          <p:nvPr/>
        </p:nvPicPr>
        <p:blipFill>
          <a:blip r:embed="rId6" cstate="print"/>
          <a:stretch>
            <a:fillRect/>
          </a:stretch>
        </p:blipFill>
        <p:spPr>
          <a:xfrm rot="20922076">
            <a:off x="4178691" y="2799110"/>
            <a:ext cx="3998500" cy="2214554"/>
          </a:xfrm>
          <a:prstGeom prst="rect">
            <a:avLst/>
          </a:prstGeom>
        </p:spPr>
      </p:pic>
      <p:sp>
        <p:nvSpPr>
          <p:cNvPr id="14344" name="AutoShape 8" descr="Su tasarrufu sağlamanın 10 yolu - Banyo"/>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6" name="15 Resim" descr="su.jpg"/>
          <p:cNvPicPr>
            <a:picLocks noChangeAspect="1"/>
          </p:cNvPicPr>
          <p:nvPr/>
        </p:nvPicPr>
        <p:blipFill>
          <a:blip r:embed="rId7" cstate="print"/>
          <a:stretch>
            <a:fillRect/>
          </a:stretch>
        </p:blipFill>
        <p:spPr>
          <a:xfrm>
            <a:off x="5516123" y="4357694"/>
            <a:ext cx="3323087" cy="2286016"/>
          </a:xfrm>
          <a:prstGeom prst="rect">
            <a:avLst/>
          </a:prstGeom>
        </p:spPr>
      </p:pic>
    </p:spTree>
  </p:cSld>
  <p:clrMapOvr>
    <a:masterClrMapping/>
  </p:clrMapOvr>
  <p:transition>
    <p:pull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VID-20201218-WA0024.mp4">
            <a:hlinkClick r:id="" action="ppaction://media"/>
            <a:extLst>
              <a:ext uri="{FF2B5EF4-FFF2-40B4-BE49-F238E27FC236}">
                <a16:creationId xmlns:a16="http://schemas.microsoft.com/office/drawing/2014/main" id="{94E94261-B652-5B44-8107-054748A57D4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914400"/>
            <a:ext cx="9144000" cy="50292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28604"/>
            <a:ext cx="3008313" cy="1357322"/>
          </a:xfrm>
        </p:spPr>
        <p:txBody>
          <a:bodyPr>
            <a:noAutofit/>
          </a:bodyPr>
          <a:lstStyle/>
          <a:p>
            <a:br>
              <a:rPr lang="tr-TR" sz="3200" dirty="0">
                <a:solidFill>
                  <a:schemeClr val="accent4">
                    <a:lumMod val="75000"/>
                  </a:schemeClr>
                </a:solidFill>
              </a:rPr>
            </a:br>
            <a:br>
              <a:rPr lang="tr-TR" sz="3200" dirty="0">
                <a:solidFill>
                  <a:schemeClr val="accent4">
                    <a:lumMod val="75000"/>
                  </a:schemeClr>
                </a:solidFill>
              </a:rPr>
            </a:br>
            <a:br>
              <a:rPr lang="tr-TR" sz="3200" dirty="0">
                <a:solidFill>
                  <a:schemeClr val="accent4">
                    <a:lumMod val="75000"/>
                  </a:schemeClr>
                </a:solidFill>
              </a:rPr>
            </a:br>
            <a:r>
              <a:rPr lang="tr-TR" sz="3200" dirty="0">
                <a:solidFill>
                  <a:schemeClr val="accent4">
                    <a:lumMod val="75000"/>
                  </a:schemeClr>
                </a:solidFill>
                <a:latin typeface="Angsana New" pitchFamily="18" charset="-34"/>
                <a:cs typeface="Angsana New" pitchFamily="18" charset="-34"/>
              </a:rPr>
              <a:t>WATER IN ISTANBUL AND TURKEY </a:t>
            </a:r>
          </a:p>
        </p:txBody>
      </p:sp>
      <p:sp>
        <p:nvSpPr>
          <p:cNvPr id="8" name="7 Metin Yer Tutucusu"/>
          <p:cNvSpPr>
            <a:spLocks noGrp="1"/>
          </p:cNvSpPr>
          <p:nvPr>
            <p:ph type="body" sz="half" idx="2"/>
          </p:nvPr>
        </p:nvSpPr>
        <p:spPr>
          <a:xfrm>
            <a:off x="214282" y="1357298"/>
            <a:ext cx="3829048" cy="5191129"/>
          </a:xfrm>
        </p:spPr>
        <p:txBody>
          <a:bodyPr>
            <a:noAutofit/>
          </a:bodyPr>
          <a:lstStyle/>
          <a:p>
            <a:endParaRPr lang="tr-TR" sz="2800" dirty="0">
              <a:solidFill>
                <a:schemeClr val="tx2">
                  <a:lumMod val="75000"/>
                </a:schemeClr>
              </a:solidFill>
              <a:latin typeface="Angsana New" pitchFamily="18" charset="-34"/>
              <a:cs typeface="Angsana New" pitchFamily="18" charset="-34"/>
            </a:endParaRPr>
          </a:p>
          <a:p>
            <a:r>
              <a:rPr lang="tr-TR" sz="2800" dirty="0" err="1">
                <a:solidFill>
                  <a:schemeClr val="tx2">
                    <a:lumMod val="75000"/>
                  </a:schemeClr>
                </a:solidFill>
                <a:latin typeface="Angsana New" pitchFamily="18" charset="-34"/>
                <a:cs typeface="Angsana New" pitchFamily="18" charset="-34"/>
              </a:rPr>
              <a:t>Turkey’s</a:t>
            </a:r>
            <a:r>
              <a:rPr lang="tr-TR" sz="2800" dirty="0">
                <a:solidFill>
                  <a:schemeClr val="tx2">
                    <a:lumMod val="75000"/>
                  </a:schemeClr>
                </a:solidFill>
                <a:latin typeface="Angsana New" pitchFamily="18" charset="-34"/>
                <a:cs typeface="Angsana New" pitchFamily="18" charset="-34"/>
              </a:rPr>
              <a:t> and Istanbul’s water resources are underground </a:t>
            </a:r>
            <a:r>
              <a:rPr lang="tr-TR" sz="2800" dirty="0" err="1">
                <a:solidFill>
                  <a:schemeClr val="tx2">
                    <a:lumMod val="75000"/>
                  </a:schemeClr>
                </a:solidFill>
                <a:latin typeface="Angsana New" pitchFamily="18" charset="-34"/>
                <a:cs typeface="Angsana New" pitchFamily="18" charset="-34"/>
              </a:rPr>
              <a:t>water</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streams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lakes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ponds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rivers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spring</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water</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dams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transmission</a:t>
            </a:r>
            <a:r>
              <a:rPr lang="tr-TR" sz="2800" dirty="0">
                <a:solidFill>
                  <a:schemeClr val="tx2">
                    <a:lumMod val="75000"/>
                  </a:schemeClr>
                </a:solidFill>
                <a:latin typeface="Angsana New" pitchFamily="18" charset="-34"/>
                <a:cs typeface="Angsana New" pitchFamily="18" charset="-34"/>
              </a:rPr>
              <a:t> lines and water </a:t>
            </a:r>
            <a:r>
              <a:rPr lang="tr-TR" sz="2800" dirty="0" err="1">
                <a:solidFill>
                  <a:schemeClr val="tx2">
                    <a:lumMod val="75000"/>
                  </a:schemeClr>
                </a:solidFill>
                <a:latin typeface="Angsana New" pitchFamily="18" charset="-34"/>
                <a:cs typeface="Angsana New" pitchFamily="18" charset="-34"/>
              </a:rPr>
              <a:t>treatment</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facilities</a:t>
            </a:r>
            <a:r>
              <a:rPr lang="tr-TR" sz="2800" dirty="0">
                <a:solidFill>
                  <a:schemeClr val="tx2">
                    <a:lumMod val="75000"/>
                  </a:schemeClr>
                </a:solidFill>
                <a:latin typeface="Angsana New" pitchFamily="18" charset="-34"/>
                <a:cs typeface="Angsana New" pitchFamily="18" charset="-34"/>
              </a:rPr>
              <a:t> but increasing </a:t>
            </a:r>
            <a:r>
              <a:rPr lang="tr-TR" sz="2800" dirty="0" err="1">
                <a:solidFill>
                  <a:schemeClr val="tx2">
                    <a:lumMod val="75000"/>
                  </a:schemeClr>
                </a:solidFill>
                <a:latin typeface="Angsana New" pitchFamily="18" charset="-34"/>
                <a:cs typeface="Angsana New" pitchFamily="18" charset="-34"/>
              </a:rPr>
              <a:t>population</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rapid</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urbanizaiton</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climate</a:t>
            </a:r>
            <a:r>
              <a:rPr lang="tr-TR" sz="2800" dirty="0">
                <a:solidFill>
                  <a:schemeClr val="tx2">
                    <a:lumMod val="75000"/>
                  </a:schemeClr>
                </a:solidFill>
                <a:latin typeface="Angsana New" pitchFamily="18" charset="-34"/>
                <a:cs typeface="Angsana New" pitchFamily="18" charset="-34"/>
              </a:rPr>
              <a:t> change and repeated droughts threaten Istanbul and Turkey</a:t>
            </a:r>
            <a:r>
              <a:rPr lang="tr-TR" sz="2300" dirty="0"/>
              <a:t>.</a:t>
            </a:r>
          </a:p>
        </p:txBody>
      </p:sp>
      <p:sp>
        <p:nvSpPr>
          <p:cNvPr id="33794" name="AutoShape 2" descr="Türkiye'nin Maldivleri: Salda Gölü - Seyahat Haberleri"/>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tr-TR"/>
          </a:p>
        </p:txBody>
      </p:sp>
      <p:pic>
        <p:nvPicPr>
          <p:cNvPr id="11" name="10 Resim" descr="su.jpg"/>
          <p:cNvPicPr>
            <a:picLocks noChangeAspect="1"/>
          </p:cNvPicPr>
          <p:nvPr/>
        </p:nvPicPr>
        <p:blipFill>
          <a:blip r:embed="rId2" cstate="print"/>
          <a:stretch>
            <a:fillRect/>
          </a:stretch>
        </p:blipFill>
        <p:spPr>
          <a:xfrm>
            <a:off x="4071934" y="2214555"/>
            <a:ext cx="4857784" cy="1857388"/>
          </a:xfrm>
          <a:prstGeom prst="rect">
            <a:avLst/>
          </a:prstGeom>
        </p:spPr>
      </p:pic>
      <p:pic>
        <p:nvPicPr>
          <p:cNvPr id="10" name="9 İçerik Yer Tutucusu" descr="su.jpg"/>
          <p:cNvPicPr>
            <a:picLocks noGrp="1" noChangeAspect="1"/>
          </p:cNvPicPr>
          <p:nvPr>
            <p:ph idx="1"/>
          </p:nvPr>
        </p:nvPicPr>
        <p:blipFill>
          <a:blip r:embed="rId3" cstate="print"/>
          <a:stretch>
            <a:fillRect/>
          </a:stretch>
        </p:blipFill>
        <p:spPr>
          <a:xfrm>
            <a:off x="4071934" y="0"/>
            <a:ext cx="4786346" cy="2000240"/>
          </a:xfrm>
        </p:spPr>
      </p:pic>
      <p:pic>
        <p:nvPicPr>
          <p:cNvPr id="1026" name="Picture 2" descr="C:\Documents and Settings\step\Desktop\ÖDEV\07c63dab-3a4f-49bb-9e31-ee4568cb9565.jpg"/>
          <p:cNvPicPr>
            <a:picLocks noChangeAspect="1" noChangeArrowheads="1"/>
          </p:cNvPicPr>
          <p:nvPr/>
        </p:nvPicPr>
        <p:blipFill>
          <a:blip r:embed="rId4" cstate="print"/>
          <a:srcRect/>
          <a:stretch>
            <a:fillRect/>
          </a:stretch>
        </p:blipFill>
        <p:spPr bwMode="auto">
          <a:xfrm>
            <a:off x="4071934" y="4357694"/>
            <a:ext cx="4857784" cy="2236893"/>
          </a:xfrm>
          <a:prstGeom prst="rect">
            <a:avLst/>
          </a:prstGeom>
          <a:noFill/>
        </p:spPr>
      </p:pic>
    </p:spTree>
  </p:cSld>
  <p:clrMapOvr>
    <a:masterClrMapping/>
  </p:clrMapOvr>
  <p:transition>
    <p:pull dir="d"/>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17 Başlık"/>
          <p:cNvSpPr>
            <a:spLocks noGrp="1"/>
          </p:cNvSpPr>
          <p:nvPr>
            <p:ph type="title"/>
          </p:nvPr>
        </p:nvSpPr>
        <p:spPr>
          <a:xfrm>
            <a:off x="428596" y="0"/>
            <a:ext cx="3400420" cy="6583362"/>
          </a:xfrm>
        </p:spPr>
        <p:txBody>
          <a:bodyPr>
            <a:noAutofit/>
          </a:bodyPr>
          <a:lstStyle/>
          <a:p>
            <a:pPr algn="l"/>
            <a:r>
              <a:rPr lang="tr-TR" sz="2800" dirty="0" err="1">
                <a:solidFill>
                  <a:schemeClr val="tx2">
                    <a:lumMod val="75000"/>
                  </a:schemeClr>
                </a:solidFill>
                <a:latin typeface="Angsana New" pitchFamily="18" charset="-34"/>
                <a:cs typeface="Angsana New" pitchFamily="18" charset="-34"/>
              </a:rPr>
              <a:t>Experts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predict</a:t>
            </a:r>
            <a:r>
              <a:rPr lang="tr-TR" sz="2800" dirty="0">
                <a:solidFill>
                  <a:schemeClr val="tx2">
                    <a:lumMod val="75000"/>
                  </a:schemeClr>
                </a:solidFill>
                <a:latin typeface="Angsana New" pitchFamily="18" charset="-34"/>
                <a:cs typeface="Angsana New" pitchFamily="18" charset="-34"/>
              </a:rPr>
              <a:t> the air temperature in Istanbul to increase by 2-3 degrees by 2040 </a:t>
            </a:r>
            <a:r>
              <a:rPr lang="tr-TR" sz="2800" dirty="0" err="1">
                <a:solidFill>
                  <a:schemeClr val="tx2">
                    <a:lumMod val="75000"/>
                  </a:schemeClr>
                </a:solidFill>
                <a:latin typeface="Angsana New" pitchFamily="18" charset="-34"/>
                <a:cs typeface="Angsana New" pitchFamily="18" charset="-34"/>
              </a:rPr>
              <a:t>and</a:t>
            </a:r>
            <a:r>
              <a:rPr lang="tr-TR" sz="2800" dirty="0">
                <a:solidFill>
                  <a:schemeClr val="tx2">
                    <a:lumMod val="75000"/>
                  </a:schemeClr>
                </a:solidFill>
                <a:latin typeface="Angsana New" pitchFamily="18" charset="-34"/>
                <a:cs typeface="Angsana New" pitchFamily="18" charset="-34"/>
              </a:rPr>
              <a:t> spring rain to decrease by 20 </a:t>
            </a:r>
            <a:r>
              <a:rPr lang="tr-TR" sz="2800" dirty="0" err="1">
                <a:solidFill>
                  <a:schemeClr val="tx2">
                    <a:lumMod val="75000"/>
                  </a:schemeClr>
                </a:solidFill>
                <a:latin typeface="Angsana New" pitchFamily="18" charset="-34"/>
                <a:cs typeface="Angsana New" pitchFamily="18" charset="-34"/>
              </a:rPr>
              <a:t>percent</a:t>
            </a:r>
            <a:r>
              <a:rPr lang="tr-TR" sz="2800" dirty="0">
                <a:solidFill>
                  <a:schemeClr val="tx2">
                    <a:lumMod val="75000"/>
                  </a:schemeClr>
                </a:solidFill>
                <a:latin typeface="Angsana New" pitchFamily="18" charset="-34"/>
                <a:cs typeface="Angsana New" pitchFamily="18" charset="-34"/>
              </a:rPr>
              <a:t>. </a:t>
            </a:r>
            <a:br>
              <a:rPr lang="tr-TR" sz="2800" dirty="0">
                <a:solidFill>
                  <a:schemeClr val="tx2">
                    <a:lumMod val="75000"/>
                  </a:schemeClr>
                </a:solidFill>
                <a:latin typeface="Angsana New" pitchFamily="18" charset="-34"/>
                <a:cs typeface="Angsana New" pitchFamily="18" charset="-34"/>
              </a:rPr>
            </a:br>
            <a:r>
              <a:rPr lang="tr-TR" sz="2800" dirty="0" err="1">
                <a:solidFill>
                  <a:schemeClr val="tx2">
                    <a:lumMod val="75000"/>
                  </a:schemeClr>
                </a:solidFill>
                <a:latin typeface="Angsana New" pitchFamily="18" charset="-34"/>
                <a:cs typeface="Angsana New" pitchFamily="18" charset="-34"/>
              </a:rPr>
              <a:t>There</a:t>
            </a:r>
            <a:r>
              <a:rPr lang="tr-TR" sz="2800" dirty="0">
                <a:solidFill>
                  <a:schemeClr val="tx2">
                    <a:lumMod val="75000"/>
                  </a:schemeClr>
                </a:solidFill>
                <a:latin typeface="Angsana New" pitchFamily="18" charset="-34"/>
                <a:cs typeface="Angsana New" pitchFamily="18" charset="-34"/>
              </a:rPr>
              <a:t> is lack of water in Istanbul because there are a lot of buildings and if our population continues to increase at this rate whatever we do, </a:t>
            </a:r>
            <a:r>
              <a:rPr lang="tr-TR" sz="2800" dirty="0" err="1">
                <a:solidFill>
                  <a:schemeClr val="tx2">
                    <a:lumMod val="75000"/>
                  </a:schemeClr>
                </a:solidFill>
                <a:latin typeface="Angsana New" pitchFamily="18" charset="-34"/>
                <a:cs typeface="Angsana New" pitchFamily="18" charset="-34"/>
              </a:rPr>
              <a:t>this</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water</a:t>
            </a:r>
            <a:r>
              <a:rPr lang="tr-TR" sz="2800" dirty="0">
                <a:solidFill>
                  <a:schemeClr val="tx2">
                    <a:lumMod val="75000"/>
                  </a:schemeClr>
                </a:solidFill>
                <a:latin typeface="Angsana New" pitchFamily="18" charset="-34"/>
                <a:cs typeface="Angsana New" pitchFamily="18" charset="-34"/>
              </a:rPr>
              <a:t> </a:t>
            </a:r>
            <a:r>
              <a:rPr lang="tr-TR" sz="2800" dirty="0" err="1">
                <a:solidFill>
                  <a:schemeClr val="tx2">
                    <a:lumMod val="75000"/>
                  </a:schemeClr>
                </a:solidFill>
                <a:latin typeface="Angsana New" pitchFamily="18" charset="-34"/>
                <a:cs typeface="Angsana New" pitchFamily="18" charset="-34"/>
              </a:rPr>
              <a:t>will</a:t>
            </a:r>
            <a:r>
              <a:rPr lang="tr-TR" sz="2800" dirty="0">
                <a:solidFill>
                  <a:schemeClr val="tx2">
                    <a:lumMod val="75000"/>
                  </a:schemeClr>
                </a:solidFill>
                <a:latin typeface="Angsana New" pitchFamily="18" charset="-34"/>
                <a:cs typeface="Angsana New" pitchFamily="18" charset="-34"/>
              </a:rPr>
              <a:t> not be enough for us in the next 20-30 years.</a:t>
            </a:r>
          </a:p>
        </p:txBody>
      </p:sp>
      <p:pic>
        <p:nvPicPr>
          <p:cNvPr id="19" name="18 Resim" descr="su.jpg"/>
          <p:cNvPicPr>
            <a:picLocks noChangeAspect="1"/>
          </p:cNvPicPr>
          <p:nvPr/>
        </p:nvPicPr>
        <p:blipFill>
          <a:blip r:embed="rId2" cstate="print"/>
          <a:stretch>
            <a:fillRect/>
          </a:stretch>
        </p:blipFill>
        <p:spPr>
          <a:xfrm>
            <a:off x="4500562" y="2214554"/>
            <a:ext cx="4357718" cy="2071703"/>
          </a:xfrm>
          <a:prstGeom prst="rect">
            <a:avLst/>
          </a:prstGeom>
        </p:spPr>
      </p:pic>
      <p:pic>
        <p:nvPicPr>
          <p:cNvPr id="4" name="3 Resim" descr="su.jpg"/>
          <p:cNvPicPr>
            <a:picLocks noChangeAspect="1"/>
          </p:cNvPicPr>
          <p:nvPr/>
        </p:nvPicPr>
        <p:blipFill>
          <a:blip r:embed="rId3" cstate="print"/>
          <a:stretch>
            <a:fillRect/>
          </a:stretch>
        </p:blipFill>
        <p:spPr>
          <a:xfrm>
            <a:off x="4500562" y="4500570"/>
            <a:ext cx="4357718" cy="2143140"/>
          </a:xfrm>
          <a:prstGeom prst="rect">
            <a:avLst/>
          </a:prstGeom>
        </p:spPr>
      </p:pic>
      <p:pic>
        <p:nvPicPr>
          <p:cNvPr id="14338" name="Picture 2" descr="İstanbul 2 No'lu Kültür Varlıklarını Korumu Kurulu'ndan İnşaatları Durduran  Karar - İstanbul"/>
          <p:cNvPicPr>
            <a:picLocks noChangeAspect="1" noChangeArrowheads="1"/>
          </p:cNvPicPr>
          <p:nvPr/>
        </p:nvPicPr>
        <p:blipFill>
          <a:blip r:embed="rId4" cstate="print"/>
          <a:srcRect/>
          <a:stretch>
            <a:fillRect/>
          </a:stretch>
        </p:blipFill>
        <p:spPr bwMode="auto">
          <a:xfrm>
            <a:off x="4500562" y="0"/>
            <a:ext cx="4357718" cy="2071678"/>
          </a:xfrm>
          <a:prstGeom prst="rect">
            <a:avLst/>
          </a:prstGeom>
          <a:noFill/>
        </p:spPr>
      </p:pic>
    </p:spTree>
  </p:cSld>
  <p:clrMapOvr>
    <a:masterClrMapping/>
  </p:clrMapOvr>
  <p:transition>
    <p:pull dir="d"/>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Başlık"/>
          <p:cNvSpPr>
            <a:spLocks noGrp="1"/>
          </p:cNvSpPr>
          <p:nvPr>
            <p:ph type="title"/>
          </p:nvPr>
        </p:nvSpPr>
        <p:spPr>
          <a:xfrm>
            <a:off x="334465" y="-5569"/>
            <a:ext cx="4143404" cy="6297634"/>
          </a:xfrm>
        </p:spPr>
        <p:txBody>
          <a:bodyPr>
            <a:noAutofit/>
          </a:bodyPr>
          <a:lstStyle/>
          <a:p>
            <a:pPr algn="l"/>
            <a:br>
              <a:rPr lang="en-GB" sz="3200" b="1" dirty="0"/>
            </a:br>
            <a:r>
              <a:rPr lang="en-GB" sz="3200" dirty="0">
                <a:solidFill>
                  <a:schemeClr val="tx2">
                    <a:lumMod val="75000"/>
                  </a:schemeClr>
                </a:solidFill>
                <a:latin typeface="Angsana New" pitchFamily="18" charset="-34"/>
                <a:cs typeface="Angsana New" pitchFamily="18" charset="-34"/>
              </a:rPr>
              <a:t>Only in Istanbul</a:t>
            </a:r>
            <a:r>
              <a:rPr lang="tr-TR" sz="3200" dirty="0">
                <a:solidFill>
                  <a:schemeClr val="tx2">
                    <a:lumMod val="75000"/>
                  </a:schemeClr>
                </a:solidFill>
                <a:latin typeface="Angsana New" pitchFamily="18" charset="-34"/>
                <a:cs typeface="Angsana New" pitchFamily="18" charset="-34"/>
              </a:rPr>
              <a:t>,</a:t>
            </a:r>
            <a:r>
              <a:rPr lang="en-GB" sz="3200" dirty="0">
                <a:solidFill>
                  <a:schemeClr val="tx2">
                    <a:lumMod val="75000"/>
                  </a:schemeClr>
                </a:solidFill>
                <a:latin typeface="Angsana New" pitchFamily="18" charset="-34"/>
                <a:cs typeface="Angsana New" pitchFamily="18" charset="-34"/>
              </a:rPr>
              <a:t> 190lite</a:t>
            </a:r>
            <a:r>
              <a:rPr lang="tr-TR" sz="3200" dirty="0">
                <a:solidFill>
                  <a:schemeClr val="tx2">
                    <a:lumMod val="75000"/>
                  </a:schemeClr>
                </a:solidFill>
                <a:latin typeface="Angsana New" pitchFamily="18" charset="-34"/>
                <a:cs typeface="Angsana New" pitchFamily="18" charset="-34"/>
              </a:rPr>
              <a:t>r</a:t>
            </a:r>
            <a:r>
              <a:rPr lang="en-GB" sz="3200" dirty="0">
                <a:solidFill>
                  <a:schemeClr val="tx2">
                    <a:lumMod val="75000"/>
                  </a:schemeClr>
                </a:solidFill>
                <a:latin typeface="Angsana New" pitchFamily="18" charset="-34"/>
                <a:cs typeface="Angsana New" pitchFamily="18" charset="-34"/>
              </a:rPr>
              <a:t>s of water is consumed per person daily</a:t>
            </a:r>
            <a:r>
              <a:rPr lang="tr-TR" sz="3200" dirty="0">
                <a:solidFill>
                  <a:schemeClr val="tx2">
                    <a:lumMod val="75000"/>
                  </a:schemeClr>
                </a:solidFill>
                <a:latin typeface="Angsana New" pitchFamily="18" charset="-34"/>
                <a:cs typeface="Angsana New" pitchFamily="18" charset="-34"/>
              </a:rPr>
              <a:t>. </a:t>
            </a:r>
            <a:br>
              <a:rPr lang="tr-TR" sz="3200" dirty="0">
                <a:solidFill>
                  <a:schemeClr val="tx2">
                    <a:lumMod val="75000"/>
                  </a:schemeClr>
                </a:solidFill>
                <a:latin typeface="Angsana New" pitchFamily="18" charset="-34"/>
                <a:cs typeface="Angsana New" pitchFamily="18" charset="-34"/>
              </a:rPr>
            </a:br>
            <a:r>
              <a:rPr lang="en-GB" sz="3200" dirty="0" err="1">
                <a:solidFill>
                  <a:schemeClr val="tx2">
                    <a:lumMod val="75000"/>
                  </a:schemeClr>
                </a:solidFill>
                <a:latin typeface="Angsana New" pitchFamily="18" charset="-34"/>
                <a:cs typeface="Angsana New" pitchFamily="18" charset="-34"/>
              </a:rPr>
              <a:t>İstanbul</a:t>
            </a:r>
            <a:r>
              <a:rPr lang="en-GB" sz="3200" dirty="0">
                <a:solidFill>
                  <a:schemeClr val="tx2">
                    <a:lumMod val="75000"/>
                  </a:schemeClr>
                </a:solidFill>
                <a:latin typeface="Angsana New" pitchFamily="18" charset="-34"/>
                <a:cs typeface="Angsana New" pitchFamily="18" charset="-34"/>
              </a:rPr>
              <a:t> </a:t>
            </a:r>
            <a:r>
              <a:rPr lang="tr-TR" sz="3200" dirty="0" err="1">
                <a:solidFill>
                  <a:schemeClr val="tx2">
                    <a:lumMod val="75000"/>
                  </a:schemeClr>
                </a:solidFill>
                <a:latin typeface="Angsana New" pitchFamily="18" charset="-34"/>
                <a:cs typeface="Angsana New" pitchFamily="18" charset="-34"/>
              </a:rPr>
              <a:t>generally</a:t>
            </a:r>
            <a:r>
              <a:rPr lang="tr-TR" sz="3200" dirty="0">
                <a:solidFill>
                  <a:schemeClr val="tx2">
                    <a:lumMod val="75000"/>
                  </a:schemeClr>
                </a:solidFill>
                <a:latin typeface="Angsana New" pitchFamily="18" charset="-34"/>
                <a:cs typeface="Angsana New" pitchFamily="18" charset="-34"/>
              </a:rPr>
              <a:t> </a:t>
            </a:r>
            <a:r>
              <a:rPr lang="tr-TR" sz="3200" dirty="0" err="1">
                <a:solidFill>
                  <a:schemeClr val="tx2">
                    <a:lumMod val="75000"/>
                  </a:schemeClr>
                </a:solidFill>
                <a:latin typeface="Angsana New" pitchFamily="18" charset="-34"/>
                <a:cs typeface="Angsana New" pitchFamily="18" charset="-34"/>
              </a:rPr>
              <a:t>experience</a:t>
            </a:r>
            <a:r>
              <a:rPr lang="en-GB" sz="3200" dirty="0">
                <a:solidFill>
                  <a:schemeClr val="tx2">
                    <a:lumMod val="75000"/>
                  </a:schemeClr>
                </a:solidFill>
                <a:latin typeface="Angsana New" pitchFamily="18" charset="-34"/>
                <a:cs typeface="Angsana New" pitchFamily="18" charset="-34"/>
              </a:rPr>
              <a:t> a dry season every seven years and </a:t>
            </a:r>
            <a:r>
              <a:rPr lang="tr-TR" sz="3200" dirty="0">
                <a:solidFill>
                  <a:schemeClr val="tx2">
                    <a:lumMod val="75000"/>
                  </a:schemeClr>
                </a:solidFill>
                <a:latin typeface="Angsana New" pitchFamily="18" charset="-34"/>
                <a:cs typeface="Angsana New" pitchFamily="18" charset="-34"/>
              </a:rPr>
              <a:t>a</a:t>
            </a:r>
            <a:r>
              <a:rPr lang="en-GB" sz="3200" dirty="0">
                <a:solidFill>
                  <a:schemeClr val="tx2">
                    <a:lumMod val="75000"/>
                  </a:schemeClr>
                </a:solidFill>
                <a:latin typeface="Angsana New" pitchFamily="18" charset="-34"/>
                <a:cs typeface="Angsana New" pitchFamily="18" charset="-34"/>
              </a:rPr>
              <a:t>n extremely dry season every 14 years.</a:t>
            </a:r>
            <a:br>
              <a:rPr lang="en-GB" sz="3200" dirty="0">
                <a:solidFill>
                  <a:schemeClr val="tx2">
                    <a:lumMod val="75000"/>
                  </a:schemeClr>
                </a:solidFill>
                <a:latin typeface="Angsana New" pitchFamily="18" charset="-34"/>
                <a:cs typeface="Angsana New" pitchFamily="18" charset="-34"/>
              </a:rPr>
            </a:br>
            <a:r>
              <a:rPr lang="tr-TR" sz="3200" dirty="0">
                <a:solidFill>
                  <a:schemeClr val="tx2">
                    <a:lumMod val="75000"/>
                  </a:schemeClr>
                </a:solidFill>
                <a:latin typeface="Angsana New" pitchFamily="18" charset="-34"/>
                <a:cs typeface="Angsana New" pitchFamily="18" charset="-34"/>
              </a:rPr>
              <a:t>T</a:t>
            </a:r>
            <a:r>
              <a:rPr lang="en-GB" sz="3200" dirty="0">
                <a:solidFill>
                  <a:schemeClr val="tx2">
                    <a:lumMod val="75000"/>
                  </a:schemeClr>
                </a:solidFill>
                <a:latin typeface="Angsana New" pitchFamily="18" charset="-34"/>
                <a:cs typeface="Angsana New" pitchFamily="18" charset="-34"/>
              </a:rPr>
              <a:t>his </a:t>
            </a:r>
            <a:r>
              <a:rPr lang="en-GB" sz="3200" dirty="0" err="1">
                <a:solidFill>
                  <a:schemeClr val="tx2">
                    <a:lumMod val="75000"/>
                  </a:schemeClr>
                </a:solidFill>
                <a:latin typeface="Angsana New" pitchFamily="18" charset="-34"/>
                <a:cs typeface="Angsana New" pitchFamily="18" charset="-34"/>
              </a:rPr>
              <a:t>drough</a:t>
            </a:r>
            <a:r>
              <a:rPr lang="tr-TR" sz="3200" dirty="0">
                <a:solidFill>
                  <a:schemeClr val="tx2">
                    <a:lumMod val="75000"/>
                  </a:schemeClr>
                </a:solidFill>
                <a:latin typeface="Angsana New" pitchFamily="18" charset="-34"/>
                <a:cs typeface="Angsana New" pitchFamily="18" charset="-34"/>
              </a:rPr>
              <a:t>t</a:t>
            </a:r>
            <a:r>
              <a:rPr lang="en-GB" sz="3200" dirty="0">
                <a:solidFill>
                  <a:schemeClr val="tx2">
                    <a:lumMod val="75000"/>
                  </a:schemeClr>
                </a:solidFill>
                <a:latin typeface="Angsana New" pitchFamily="18" charset="-34"/>
                <a:cs typeface="Angsana New" pitchFamily="18" charset="-34"/>
              </a:rPr>
              <a:t> </a:t>
            </a:r>
            <a:r>
              <a:rPr lang="tr-TR" sz="3200" dirty="0" err="1">
                <a:solidFill>
                  <a:schemeClr val="tx2">
                    <a:lumMod val="75000"/>
                  </a:schemeClr>
                </a:solidFill>
                <a:latin typeface="Angsana New" pitchFamily="18" charset="-34"/>
                <a:cs typeface="Angsana New" pitchFamily="18" charset="-34"/>
              </a:rPr>
              <a:t>was</a:t>
            </a:r>
            <a:r>
              <a:rPr lang="tr-TR" sz="3200" dirty="0">
                <a:solidFill>
                  <a:schemeClr val="tx2">
                    <a:lumMod val="75000"/>
                  </a:schemeClr>
                </a:solidFill>
                <a:latin typeface="Angsana New" pitchFamily="18" charset="-34"/>
                <a:cs typeface="Angsana New" pitchFamily="18" charset="-34"/>
              </a:rPr>
              <a:t> </a:t>
            </a:r>
            <a:r>
              <a:rPr lang="tr-TR" sz="3200" dirty="0" err="1">
                <a:solidFill>
                  <a:schemeClr val="tx2">
                    <a:lumMod val="75000"/>
                  </a:schemeClr>
                </a:solidFill>
                <a:latin typeface="Angsana New" pitchFamily="18" charset="-34"/>
                <a:cs typeface="Angsana New" pitchFamily="18" charset="-34"/>
              </a:rPr>
              <a:t>experienced</a:t>
            </a:r>
            <a:r>
              <a:rPr lang="tr-TR" sz="3200" dirty="0">
                <a:solidFill>
                  <a:schemeClr val="tx2">
                    <a:lumMod val="75000"/>
                  </a:schemeClr>
                </a:solidFill>
                <a:latin typeface="Angsana New" pitchFamily="18" charset="-34"/>
                <a:cs typeface="Angsana New" pitchFamily="18" charset="-34"/>
              </a:rPr>
              <a:t> </a:t>
            </a:r>
            <a:r>
              <a:rPr lang="en-GB" sz="3200" dirty="0">
                <a:solidFill>
                  <a:schemeClr val="tx2">
                    <a:lumMod val="75000"/>
                  </a:schemeClr>
                </a:solidFill>
                <a:latin typeface="Angsana New" pitchFamily="18" charset="-34"/>
                <a:cs typeface="Angsana New" pitchFamily="18" charset="-34"/>
              </a:rPr>
              <a:t>in 2007 and </a:t>
            </a:r>
            <a:r>
              <a:rPr lang="tr-TR" sz="3200" dirty="0">
                <a:solidFill>
                  <a:schemeClr val="tx2">
                    <a:lumMod val="75000"/>
                  </a:schemeClr>
                </a:solidFill>
                <a:latin typeface="Angsana New" pitchFamily="18" charset="-34"/>
                <a:cs typeface="Angsana New" pitchFamily="18" charset="-34"/>
              </a:rPr>
              <a:t>in </a:t>
            </a:r>
            <a:r>
              <a:rPr lang="en-GB" sz="3200" dirty="0">
                <a:solidFill>
                  <a:schemeClr val="tx2">
                    <a:lumMod val="75000"/>
                  </a:schemeClr>
                </a:solidFill>
                <a:latin typeface="Angsana New" pitchFamily="18" charset="-34"/>
                <a:cs typeface="Angsana New" pitchFamily="18" charset="-34"/>
              </a:rPr>
              <a:t>20</a:t>
            </a:r>
            <a:r>
              <a:rPr lang="tr-TR" sz="3200" dirty="0">
                <a:solidFill>
                  <a:schemeClr val="tx2">
                    <a:lumMod val="75000"/>
                  </a:schemeClr>
                </a:solidFill>
                <a:latin typeface="Angsana New" pitchFamily="18" charset="-34"/>
                <a:cs typeface="Angsana New" pitchFamily="18" charset="-34"/>
              </a:rPr>
              <a:t>1</a:t>
            </a:r>
            <a:r>
              <a:rPr lang="en-GB" sz="3200" dirty="0">
                <a:solidFill>
                  <a:schemeClr val="tx2">
                    <a:lumMod val="75000"/>
                  </a:schemeClr>
                </a:solidFill>
                <a:latin typeface="Angsana New" pitchFamily="18" charset="-34"/>
                <a:cs typeface="Angsana New" pitchFamily="18" charset="-34"/>
              </a:rPr>
              <a:t>4 the water in dams </a:t>
            </a:r>
            <a:r>
              <a:rPr lang="tr-TR" sz="3200" dirty="0" err="1">
                <a:solidFill>
                  <a:schemeClr val="tx2">
                    <a:lumMod val="75000"/>
                  </a:schemeClr>
                </a:solidFill>
                <a:latin typeface="Angsana New" pitchFamily="18" charset="-34"/>
                <a:cs typeface="Angsana New" pitchFamily="18" charset="-34"/>
              </a:rPr>
              <a:t>descreased</a:t>
            </a:r>
            <a:r>
              <a:rPr lang="tr-TR" sz="3200" dirty="0">
                <a:solidFill>
                  <a:schemeClr val="tx2">
                    <a:lumMod val="75000"/>
                  </a:schemeClr>
                </a:solidFill>
                <a:latin typeface="Angsana New" pitchFamily="18" charset="-34"/>
                <a:cs typeface="Angsana New" pitchFamily="18" charset="-34"/>
              </a:rPr>
              <a:t> as </a:t>
            </a:r>
            <a:r>
              <a:rPr lang="tr-TR" sz="3200" dirty="0" err="1">
                <a:solidFill>
                  <a:schemeClr val="tx2">
                    <a:lumMod val="75000"/>
                  </a:schemeClr>
                </a:solidFill>
                <a:latin typeface="Angsana New" pitchFamily="18" charset="-34"/>
                <a:cs typeface="Angsana New" pitchFamily="18" charset="-34"/>
              </a:rPr>
              <a:t>low</a:t>
            </a:r>
            <a:r>
              <a:rPr lang="tr-TR" sz="3200" dirty="0">
                <a:solidFill>
                  <a:schemeClr val="tx2">
                    <a:lumMod val="75000"/>
                  </a:schemeClr>
                </a:solidFill>
                <a:latin typeface="Angsana New" pitchFamily="18" charset="-34"/>
                <a:cs typeface="Angsana New" pitchFamily="18" charset="-34"/>
              </a:rPr>
              <a:t> as </a:t>
            </a:r>
            <a:r>
              <a:rPr lang="en-GB" sz="3200" dirty="0">
                <a:solidFill>
                  <a:schemeClr val="tx2">
                    <a:lumMod val="75000"/>
                  </a:schemeClr>
                </a:solidFill>
                <a:latin typeface="Angsana New" pitchFamily="18" charset="-34"/>
                <a:cs typeface="Angsana New" pitchFamily="18" charset="-34"/>
              </a:rPr>
              <a:t>10</a:t>
            </a:r>
            <a:r>
              <a:rPr lang="tr-TR" sz="3200" dirty="0">
                <a:solidFill>
                  <a:schemeClr val="tx2">
                    <a:lumMod val="75000"/>
                  </a:schemeClr>
                </a:solidFill>
                <a:latin typeface="Angsana New" pitchFamily="18" charset="-34"/>
                <a:cs typeface="Angsana New" pitchFamily="18" charset="-34"/>
              </a:rPr>
              <a:t>%.</a:t>
            </a:r>
          </a:p>
        </p:txBody>
      </p:sp>
      <p:sp>
        <p:nvSpPr>
          <p:cNvPr id="9" name="8 İçerik Yer Tutucusu"/>
          <p:cNvSpPr>
            <a:spLocks noGrp="1"/>
          </p:cNvSpPr>
          <p:nvPr>
            <p:ph idx="1"/>
          </p:nvPr>
        </p:nvSpPr>
        <p:spPr>
          <a:xfrm>
            <a:off x="7072330" y="3357562"/>
            <a:ext cx="1714512" cy="2811451"/>
          </a:xfrm>
        </p:spPr>
        <p:txBody>
          <a:bodyPr/>
          <a:lstStyle/>
          <a:p>
            <a:r>
              <a:rPr lang="tr-TR" dirty="0"/>
              <a:t>190 LITERS</a:t>
            </a:r>
          </a:p>
        </p:txBody>
      </p:sp>
      <p:pic>
        <p:nvPicPr>
          <p:cNvPr id="3" name="2 Resim" descr="su.jpg"/>
          <p:cNvPicPr>
            <a:picLocks noChangeAspect="1"/>
          </p:cNvPicPr>
          <p:nvPr/>
        </p:nvPicPr>
        <p:blipFill>
          <a:blip r:embed="rId2" cstate="print"/>
          <a:stretch>
            <a:fillRect/>
          </a:stretch>
        </p:blipFill>
        <p:spPr>
          <a:xfrm>
            <a:off x="4643438" y="285728"/>
            <a:ext cx="4286248" cy="2611934"/>
          </a:xfrm>
          <a:prstGeom prst="rect">
            <a:avLst/>
          </a:prstGeom>
        </p:spPr>
      </p:pic>
      <p:pic>
        <p:nvPicPr>
          <p:cNvPr id="4098" name="Picture 2" descr="C:\Documents and Settings\step\Desktop\ÖDEV\09da4efe-9536-462f-b849-42ad7046070c.jpg"/>
          <p:cNvPicPr>
            <a:picLocks noChangeAspect="1" noChangeArrowheads="1"/>
          </p:cNvPicPr>
          <p:nvPr/>
        </p:nvPicPr>
        <p:blipFill>
          <a:blip r:embed="rId3" cstate="print"/>
          <a:srcRect/>
          <a:stretch>
            <a:fillRect/>
          </a:stretch>
        </p:blipFill>
        <p:spPr bwMode="auto">
          <a:xfrm>
            <a:off x="4714876" y="3143248"/>
            <a:ext cx="2214578" cy="3471846"/>
          </a:xfrm>
          <a:prstGeom prst="rect">
            <a:avLst/>
          </a:prstGeom>
          <a:noFill/>
          <a:effectLst>
            <a:outerShdw blurRad="50800" dist="50800" dir="5400000" algn="ctr" rotWithShape="0">
              <a:srgbClr val="000000"/>
            </a:outerShdw>
          </a:effectLst>
        </p:spPr>
      </p:pic>
      <p:pic>
        <p:nvPicPr>
          <p:cNvPr id="11" name="10 Resim" descr="su.jpg"/>
          <p:cNvPicPr>
            <a:picLocks noChangeAspect="1"/>
          </p:cNvPicPr>
          <p:nvPr/>
        </p:nvPicPr>
        <p:blipFill>
          <a:blip r:embed="rId4" cstate="print"/>
          <a:stretch>
            <a:fillRect/>
          </a:stretch>
        </p:blipFill>
        <p:spPr>
          <a:xfrm>
            <a:off x="6929454" y="4357694"/>
            <a:ext cx="2214546" cy="2285992"/>
          </a:xfrm>
          <a:prstGeom prst="rect">
            <a:avLst/>
          </a:prstGeom>
        </p:spPr>
      </p:pic>
    </p:spTree>
  </p:cSld>
  <p:clrMapOvr>
    <a:masterClrMapping/>
  </p:clrMapOvr>
  <p:transition>
    <p:pull dir="d"/>
  </p:transition>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1258</TotalTime>
  <Words>325</Words>
  <Application>Microsoft Office PowerPoint</Application>
  <PresentationFormat>On-screen Show (4:3)</PresentationFormat>
  <Paragraphs>28</Paragraphs>
  <Slides>21</Slides>
  <Notes>1</Notes>
  <HiddenSlides>0</HiddenSlides>
  <MMClips>3</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Ofis Teması</vt:lpstr>
      <vt:lpstr>WATER</vt:lpstr>
      <vt:lpstr>THE IMPORTANCE OF WATER </vt:lpstr>
      <vt:lpstr>PowerPoint Presentation</vt:lpstr>
      <vt:lpstr>PowerPoint Presentation</vt:lpstr>
      <vt:lpstr>PowerPoint Presentation</vt:lpstr>
      <vt:lpstr>PowerPoint Presentation</vt:lpstr>
      <vt:lpstr>   WATER IN ISTANBUL AND TURKEY </vt:lpstr>
      <vt:lpstr>Experts predict the air temperature in Istanbul to increase by 2-3 degrees by 2040 and spring rain to decrease by 20 percent.  There is lack of water in Istanbul because there are a lot of buildings and if our population continues to increase at this rate whatever we do, this water will not be enough for us in the next 20-30 years.</vt:lpstr>
      <vt:lpstr> Only in Istanbul, 190liters of water is consumed per person daily.  İstanbul generally experience a dry season every seven years and an extremely dry season every 14 years. This drought was experienced in 2007 and in 2014 the water in dams descreased as low as 10%.</vt:lpstr>
      <vt:lpstr>It has always been very difficult to bring water to Istanbul.
Throughout history many cisterns and aqueducts were built but they are not enough for today’s Istanbul.On the other hand, a solution has always been found up to now.</vt:lpstr>
      <vt:lpstr>Today the biggest source that supplies water to Istanbul is “Melen”dam. But we can not trust it so much because there is no endless water source.</vt:lpstr>
      <vt:lpstr>In Turkey, water usage percentage:
75% ➜ in farming  15% ➜ in our houses  10% ➜ in industry As we can see, water consumption is not just about consuming water at the taps.  And here is the thing:  virtual water</vt:lpstr>
      <vt:lpstr>VIRTUAL WATER(WATER FOOTPRINT) </vt:lpstr>
      <vt:lpstr>PowerPoint Presentation</vt:lpstr>
      <vt:lpstr>Water shortage problem is not valid  only for Turkey or Istanbul. It is a very important problem affecting the whole world. Do you think there is any country that restricts the water of its citizens due to water shortage? Yes, there is: Cape Town.Cape Town is the first major city in the world to limit its citizens’ water to only 50 liters per person per day due to water shortage. So why do they do so? Is it just a water problem? No. There are other reasons besides the water problem: to prevent day zero.</vt:lpstr>
      <vt:lpstr>25 LITERS AND DAY ZERO </vt:lpstr>
      <vt:lpstr>Tourists visiting Cape Town, which has been experiencing it’s worst drought of the century, are told to limit their showers to 90 seconds,use the reservoirs in the toilets as little as possible and swim in the sea rather than in the pools. Bathroom taps have been removed in hotels, automatic washing systems for urinals in bars and restaurants have been disabled and car rental companies have stopped washing their cars.</vt:lpstr>
      <vt:lpstr>PowerPoint Presentation</vt:lpstr>
      <vt:lpstr>Normally, we consume about 190 liters of water  per person in İstanbul in a day  but we challenged to spend a day with  just 25 liters of water as in Day Zero.  Let’s watch them if you like.  Firstly mine then Mücahit’s are coming:</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WATER</dc:title>
  <cp:lastModifiedBy>mucosahin55@gmail.com</cp:lastModifiedBy>
  <cp:revision>129</cp:revision>
  <dcterms:modified xsi:type="dcterms:W3CDTF">2021-01-04T20:29:58Z</dcterms:modified>
</cp:coreProperties>
</file>